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8" r:id="rId3"/>
    <p:sldId id="274" r:id="rId4"/>
    <p:sldId id="267" r:id="rId5"/>
    <p:sldId id="270" r:id="rId6"/>
    <p:sldId id="272" r:id="rId7"/>
    <p:sldId id="273" r:id="rId8"/>
    <p:sldId id="25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928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03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12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31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34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97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1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3_loops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3621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while &amp; </a:t>
            </a:r>
            <a:r>
              <a:rPr lang="en-US" dirty="0" err="1"/>
              <a:t>do..while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2230016" y="2274838"/>
            <a:ext cx="3298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(expr) 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code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step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4AAC5-6EAC-25ED-DF98-C07494E55E7A}"/>
              </a:ext>
            </a:extLst>
          </p:cNvPr>
          <p:cNvSpPr txBox="1"/>
          <p:nvPr/>
        </p:nvSpPr>
        <p:spPr>
          <a:xfrm>
            <a:off x="6663419" y="2274838"/>
            <a:ext cx="31648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code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step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while (expr);</a:t>
            </a:r>
          </a:p>
        </p:txBody>
      </p:sp>
    </p:spTree>
    <p:extLst>
      <p:ext uri="{BB962C8B-B14F-4D97-AF65-F5344CB8AC3E}">
        <p14:creationId xmlns:p14="http://schemas.microsoft.com/office/powerpoint/2010/main" val="63395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88449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while &amp; </a:t>
            </a:r>
            <a:r>
              <a:rPr lang="en-US" dirty="0" err="1"/>
              <a:t>do..while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2231376" y="2386805"/>
            <a:ext cx="31492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k = 0;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(k &lt; 5) 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k++;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E5D3BB-94D3-5764-BB38-2A4934DEFA3A}"/>
              </a:ext>
            </a:extLst>
          </p:cNvPr>
          <p:cNvSpPr txBox="1"/>
          <p:nvPr/>
        </p:nvSpPr>
        <p:spPr>
          <a:xfrm>
            <a:off x="6346176" y="2386805"/>
            <a:ext cx="31492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k = 0;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k++;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while (k &lt; 5);</a:t>
            </a:r>
          </a:p>
        </p:txBody>
      </p:sp>
    </p:spTree>
    <p:extLst>
      <p:ext uri="{BB962C8B-B14F-4D97-AF65-F5344CB8AC3E}">
        <p14:creationId xmlns:p14="http://schemas.microsoft.com/office/powerpoint/2010/main" val="292307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5433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loop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3170658" y="2274838"/>
            <a:ext cx="46235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(start; expr; step)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 code if expr is true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880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2" y="299739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loop example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2853725" y="2274838"/>
            <a:ext cx="64845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 //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 code if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85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37248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loop variations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1589314" y="1859340"/>
            <a:ext cx="30677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 code 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5C9E2C-6ADB-137B-F88B-8583BE56E334}"/>
              </a:ext>
            </a:extLst>
          </p:cNvPr>
          <p:cNvSpPr txBox="1"/>
          <p:nvPr/>
        </p:nvSpPr>
        <p:spPr>
          <a:xfrm>
            <a:off x="6095999" y="1859340"/>
            <a:ext cx="24943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 code 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E1613-EFB9-6AD1-2435-31DD93FA98DD}"/>
              </a:ext>
            </a:extLst>
          </p:cNvPr>
          <p:cNvSpPr txBox="1"/>
          <p:nvPr/>
        </p:nvSpPr>
        <p:spPr>
          <a:xfrm>
            <a:off x="6095999" y="4006221"/>
            <a:ext cx="3489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(;;){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5) break;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code 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115F9-2D59-9815-1A24-D9B9E8B6423A}"/>
              </a:ext>
            </a:extLst>
          </p:cNvPr>
          <p:cNvSpPr txBox="1"/>
          <p:nvPr/>
        </p:nvSpPr>
        <p:spPr>
          <a:xfrm>
            <a:off x="1456317" y="4190887"/>
            <a:ext cx="33337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(;;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5) break;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// code 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19A1A10-7C37-D67B-7F58-57A05D4EF7A5}"/>
              </a:ext>
            </a:extLst>
          </p:cNvPr>
          <p:cNvCxnSpPr>
            <a:cxnSpLocks/>
          </p:cNvCxnSpPr>
          <p:nvPr/>
        </p:nvCxnSpPr>
        <p:spPr>
          <a:xfrm>
            <a:off x="5374627" y="1859340"/>
            <a:ext cx="18467" cy="44552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AAF931B-3389-4158-A5EC-A89BE5A0042A}"/>
              </a:ext>
            </a:extLst>
          </p:cNvPr>
          <p:cNvCxnSpPr>
            <a:cxnSpLocks/>
          </p:cNvCxnSpPr>
          <p:nvPr/>
        </p:nvCxnSpPr>
        <p:spPr>
          <a:xfrm flipH="1">
            <a:off x="921224" y="3775824"/>
            <a:ext cx="90621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CF25AB-2E4E-17A6-DCBC-BDE8F5DEA570}"/>
              </a:ext>
            </a:extLst>
          </p:cNvPr>
          <p:cNvSpPr txBox="1"/>
          <p:nvPr/>
        </p:nvSpPr>
        <p:spPr>
          <a:xfrm>
            <a:off x="5017400" y="3314159"/>
            <a:ext cx="1774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 2)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3)    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56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15745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break, continue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5A0C4-D2FA-F8CF-A054-75ADF9807592}"/>
              </a:ext>
            </a:extLst>
          </p:cNvPr>
          <p:cNvSpPr txBox="1"/>
          <p:nvPr/>
        </p:nvSpPr>
        <p:spPr>
          <a:xfrm>
            <a:off x="1772816" y="2430111"/>
            <a:ext cx="91937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 = 10;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1) continue; // go to next step of loop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8) break;    // stop loop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printf("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%d\n",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704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D6DDCA-2435-48E9-A804-41423F9D4BC5}"/>
              </a:ext>
            </a:extLst>
          </p:cNvPr>
          <p:cNvSpPr txBox="1"/>
          <p:nvPr/>
        </p:nvSpPr>
        <p:spPr>
          <a:xfrm>
            <a:off x="2007697" y="1112630"/>
            <a:ext cx="778290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Команды в терминале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Создать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ls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Просмотреть список файлов в текущем каталоге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Вывести имя текущей директории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Перейти в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..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Подняться на каталог "выше" (вернуться назад)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nano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открыть файл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rm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удалить файл с именем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file_name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 command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Мануал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Описание команды)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Команды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CTRL+O (^O)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save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CTRL+X (^X)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exit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Компиляция и запуск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hello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./hello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CTRL+C (^C)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 stop execution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1BFFD37-09C8-4240-9340-90A1E2B4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57" y="206852"/>
            <a:ext cx="7313070" cy="905778"/>
          </a:xfrm>
        </p:spPr>
        <p:txBody>
          <a:bodyPr>
            <a:noAutofit/>
          </a:bodyPr>
          <a:lstStyle/>
          <a:p>
            <a:r>
              <a:rPr lang="en-US" sz="4800" dirty="0"/>
              <a:t>List of commands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51749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</TotalTime>
  <Words>441</Words>
  <Application>Microsoft Office PowerPoint</Application>
  <PresentationFormat>Широкоэкранный</PresentationFormat>
  <Paragraphs>85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Office Theme</vt:lpstr>
      <vt:lpstr>C Programming 3_loops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List of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258</cp:revision>
  <dcterms:created xsi:type="dcterms:W3CDTF">2019-12-17T14:15:21Z</dcterms:created>
  <dcterms:modified xsi:type="dcterms:W3CDTF">2023-09-24T14:11:26Z</dcterms:modified>
</cp:coreProperties>
</file>