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72" r:id="rId3"/>
    <p:sldId id="273" r:id="rId4"/>
    <p:sldId id="277" r:id="rId5"/>
    <p:sldId id="275" r:id="rId6"/>
    <p:sldId id="276" r:id="rId7"/>
    <p:sldId id="257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Veyler" initials="AV" lastIdx="1" clrIdx="0">
    <p:extLst>
      <p:ext uri="{19B8F6BF-5375-455C-9EA6-DF929625EA0E}">
        <p15:presenceInfo xmlns:p15="http://schemas.microsoft.com/office/powerpoint/2012/main" userId="3d9934d1e83c21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30" autoAdjust="0"/>
  </p:normalViewPr>
  <p:slideViewPr>
    <p:cSldViewPr snapToGrid="0">
      <p:cViewPr varScale="1">
        <p:scale>
          <a:sx n="152" d="100"/>
          <a:sy n="152" d="100"/>
        </p:scale>
        <p:origin x="618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F5437-F444-4613-A039-4AD69D91C86A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EAB29-8E86-49C7-96F5-7C9D72076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886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56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379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485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832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134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475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11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78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09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99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50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1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4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88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5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0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29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08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7D01-7D49-4F37-AA30-F04C65571A4A}" type="datetimeFigureOut">
              <a:rPr lang="ru-RU" smtClean="0"/>
              <a:t>21.10.2023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790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21262"/>
            <a:ext cx="9144000" cy="2387600"/>
          </a:xfrm>
        </p:spPr>
        <p:txBody>
          <a:bodyPr/>
          <a:lstStyle/>
          <a:p>
            <a:r>
              <a:rPr lang="en-US" dirty="0"/>
              <a:t>C Programming</a:t>
            </a:r>
            <a:br>
              <a:rPr lang="en-US" dirty="0"/>
            </a:br>
            <a:r>
              <a:rPr lang="en-US" sz="3200" dirty="0"/>
              <a:t>6_matrices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76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Addresses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47A9C3A-2A00-4B63-8EAE-A1049C717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0749"/>
            <a:ext cx="12192000" cy="301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21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Pointers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7CE9208-3098-4313-85C0-B4A9B96D4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36" y="2051409"/>
            <a:ext cx="11914527" cy="284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9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Static Matrices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221C6E-6C4B-4DBE-A492-AC230574EE52}"/>
              </a:ext>
            </a:extLst>
          </p:cNvPr>
          <p:cNvSpPr txBox="1"/>
          <p:nvPr/>
        </p:nvSpPr>
        <p:spPr>
          <a:xfrm>
            <a:off x="1127142" y="1662501"/>
            <a:ext cx="99377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arr_2d</a:t>
            </a:r>
            <a:r>
              <a:rPr lang="fr-F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[N][M];</a:t>
            </a:r>
            <a:r>
              <a:rPr lang="fr-F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matrix == 2d array</a:t>
            </a:r>
            <a:endParaRPr lang="fr-F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N; 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j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M; 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arr_2d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][j]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j;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N; 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j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M; 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arr_2d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][j]);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1043072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Dynamic Matrices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221C6E-6C4B-4DBE-A492-AC230574EE52}"/>
              </a:ext>
            </a:extLst>
          </p:cNvPr>
          <p:cNvSpPr txBox="1"/>
          <p:nvPr/>
        </p:nvSpPr>
        <p:spPr>
          <a:xfrm>
            <a:off x="1127142" y="1794931"/>
            <a:ext cx="99377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dyn_arr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dyn_arr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 in malloc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__FILE__, __LINE__);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N; 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dyn_arr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(M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dyn_arr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 in malloc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__FILE__, __LINE__);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36623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295833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Pointer to pointer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221C6E-6C4B-4DBE-A492-AC230574EE52}"/>
              </a:ext>
            </a:extLst>
          </p:cNvPr>
          <p:cNvSpPr txBox="1"/>
          <p:nvPr/>
        </p:nvSpPr>
        <p:spPr>
          <a:xfrm>
            <a:off x="1127142" y="1511152"/>
            <a:ext cx="993771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/*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__________________________________________________________________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__|_______________________________________________                  |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| |                                               |                 |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| V                                              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         |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------|---------------|-------------------------------|---------------|--|---------------|--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..|   | p |   |   |   |   |   |   |   |   |   |   |   | a |   |   |   |..| s |   |   |   |..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------|---------------|-------------------------------|---------------|--|---------------|--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100 101 102 103 104                             112 113 114 115 116 128 129 130 131 132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int a = 5;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int *p = &amp;a;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int **s = &amp;p;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**s = 2;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int* ----&gt; [1, 2, 3]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int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[3][3]; 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0 1 2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3 4 5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6 7 8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int** -----------&gt; int* -&gt; [0, 1, 2]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              int* -&gt; [3, 4, 5]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+2*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(int**)-&gt; int* -&gt; [6, 7, 8]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*/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343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D6DDCA-2435-48E9-A804-41423F9D4BC5}"/>
              </a:ext>
            </a:extLst>
          </p:cNvPr>
          <p:cNvSpPr txBox="1"/>
          <p:nvPr/>
        </p:nvSpPr>
        <p:spPr>
          <a:xfrm>
            <a:off x="2007697" y="1112630"/>
            <a:ext cx="778290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Команды в терминале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mkdir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my_dir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Создать каталог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my_dir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ls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Просмотреть список файлов в текущем каталоге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Вывести имя текущей директории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cd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my_dir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Перейти в каталог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my_dir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cd ..    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Подняться на каталог "выше" (вернуться назад)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rm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удалить файл с именем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file_name</a:t>
            </a:r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man command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Мануал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Описание команды)</a:t>
            </a:r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Команды в текст. Редакторе</a:t>
            </a:r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CTRL+S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Сохранить текущий файл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Компиляция и запуск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source_name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*.c -o *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binary_name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*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./*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binary_name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*</a:t>
            </a:r>
          </a:p>
          <a:p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CTRL+C (^C)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Остановить выполнение программы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1BFFD37-09C8-4240-9340-90A1E2B4F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657" y="206852"/>
            <a:ext cx="7313070" cy="905778"/>
          </a:xfrm>
        </p:spPr>
        <p:txBody>
          <a:bodyPr>
            <a:noAutofit/>
          </a:bodyPr>
          <a:lstStyle/>
          <a:p>
            <a:r>
              <a:rPr lang="en-US" sz="4800" dirty="0"/>
              <a:t>List of commands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517490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1108</TotalTime>
  <Words>865</Words>
  <Application>Microsoft Office PowerPoint</Application>
  <PresentationFormat>Широкоэкранный</PresentationFormat>
  <Paragraphs>77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C Programming 6_matrices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List of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Veyler</dc:creator>
  <cp:lastModifiedBy>Andrey Veyler</cp:lastModifiedBy>
  <cp:revision>314</cp:revision>
  <dcterms:created xsi:type="dcterms:W3CDTF">2019-12-17T14:15:21Z</dcterms:created>
  <dcterms:modified xsi:type="dcterms:W3CDTF">2023-10-21T10:36:50Z</dcterms:modified>
</cp:coreProperties>
</file>