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2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5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3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6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4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8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1883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ru-RU" dirty="0"/>
            </a:br>
            <a:br>
              <a:rPr lang="en-US" dirty="0"/>
            </a:br>
            <a:r>
              <a:rPr lang="en-US" sz="3200" dirty="0"/>
              <a:t>3.5_functions_p1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hinese Cat Side Eye GIF - Chinese cat Side eye Cat - Discover &amp; Share GIFs">
            <a:extLst>
              <a:ext uri="{FF2B5EF4-FFF2-40B4-BE49-F238E27FC236}">
                <a16:creationId xmlns:a16="http://schemas.microsoft.com/office/drawing/2014/main" id="{F3645CB7-AFF9-4CB9-93E2-C16E760A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20" y="2241310"/>
            <a:ext cx="2911621" cy="29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DAFB43F-BA5C-4E48-A4AC-FE315034A772}"/>
              </a:ext>
            </a:extLst>
          </p:cNvPr>
          <p:cNvSpPr txBox="1">
            <a:spLocks/>
          </p:cNvSpPr>
          <p:nvPr/>
        </p:nvSpPr>
        <p:spPr>
          <a:xfrm>
            <a:off x="4451116" y="699771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CEF3F-E553-4AB0-8C46-380C037414A2}"/>
              </a:ext>
            </a:extLst>
          </p:cNvPr>
          <p:cNvSpPr txBox="1"/>
          <p:nvPr/>
        </p:nvSpPr>
        <p:spPr>
          <a:xfrm>
            <a:off x="3751698" y="2685037"/>
            <a:ext cx="3479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355177" y="2047543"/>
            <a:ext cx="5481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meow() {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8" y="579952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functions</a:t>
            </a:r>
            <a:endParaRPr lang="ru-RU" dirty="0"/>
          </a:p>
        </p:txBody>
      </p:sp>
      <p:pic>
        <p:nvPicPr>
          <p:cNvPr id="7" name="Picture 4" descr="Monsters | MSM: GAU: The Missing Gyatt Wiki | Fandom">
            <a:extLst>
              <a:ext uri="{FF2B5EF4-FFF2-40B4-BE49-F238E27FC236}">
                <a16:creationId xmlns:a16="http://schemas.microsoft.com/office/drawing/2014/main" id="{074C2B96-2890-437F-9092-9D18B123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68" y="2022894"/>
            <a:ext cx="2911620" cy="29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9" y="508104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DFFF2-84B5-4FA3-80E7-EEF31921082F}"/>
              </a:ext>
            </a:extLst>
          </p:cNvPr>
          <p:cNvSpPr txBox="1"/>
          <p:nvPr/>
        </p:nvSpPr>
        <p:spPr>
          <a:xfrm>
            <a:off x="2195345" y="1744821"/>
            <a:ext cx="8235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function body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(value);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73F5-50A0-40A1-BCBD-0D2A81341495}"/>
              </a:ext>
            </a:extLst>
          </p:cNvPr>
          <p:cNvSpPr txBox="1"/>
          <p:nvPr/>
        </p:nvSpPr>
        <p:spPr>
          <a:xfrm>
            <a:off x="2195345" y="3632551"/>
            <a:ext cx="87214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типВозвращаемогоЗначения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имяФункции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Возвращаемое значение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1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355177" y="2182554"/>
            <a:ext cx="5481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woof_n_times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("woof!\n");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8" y="579952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59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873394" y="2314985"/>
            <a:ext cx="50068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сюда никогда не попадем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862238" y="1979412"/>
            <a:ext cx="44675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max(float a, float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(a &gt;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3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2874019" y="2151024"/>
            <a:ext cx="75942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обьявление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decralation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(definition)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prototype</a:t>
            </a:r>
            <a:r>
              <a:rPr lang="ru-RU" dirty="0"/>
              <a:t> (прототип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380313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1825</TotalTime>
  <Words>262</Words>
  <Application>Microsoft Office PowerPoint</Application>
  <PresentationFormat>Широкоэкранный</PresentationFormat>
  <Paragraphs>51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C Programming  3.5_functions_p1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346</cp:revision>
  <dcterms:created xsi:type="dcterms:W3CDTF">2019-12-17T14:15:21Z</dcterms:created>
  <dcterms:modified xsi:type="dcterms:W3CDTF">2024-09-29T10:12:13Z</dcterms:modified>
</cp:coreProperties>
</file>