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69" r:id="rId4"/>
    <p:sldId id="271" r:id="rId5"/>
    <p:sldId id="261" r:id="rId6"/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5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4_bitwise_operations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Number Systems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3249167" y="2857232"/>
            <a:ext cx="56936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dec_var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hex_var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0x7b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v-SE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or 0x7B</a:t>
            </a:r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oct_var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0173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bin_var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0b1111011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33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1027"/>
              </p:ext>
            </p:extLst>
          </p:nvPr>
        </p:nvGraphicFramePr>
        <p:xfrm>
          <a:off x="3880707" y="2200274"/>
          <a:ext cx="4882293" cy="30016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378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3571915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&gt;&gt;, &lt;&lt;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34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Operations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956302" y="2151727"/>
            <a:ext cx="42793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^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_code.c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*.c -o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CTRL+C (^C)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stop execution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</TotalTime>
  <Words>269</Words>
  <Application>Microsoft Office PowerPoint</Application>
  <PresentationFormat>Широкоэкранный</PresentationFormat>
  <Paragraphs>51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Office Theme</vt:lpstr>
      <vt:lpstr>C Programming 4_bitwise_operations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274</cp:revision>
  <dcterms:created xsi:type="dcterms:W3CDTF">2019-12-17T14:15:21Z</dcterms:created>
  <dcterms:modified xsi:type="dcterms:W3CDTF">2023-10-07T16:29:53Z</dcterms:modified>
</cp:coreProperties>
</file>