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91" r:id="rId10"/>
    <p:sldId id="276" r:id="rId11"/>
    <p:sldId id="294" r:id="rId12"/>
    <p:sldId id="295" r:id="rId13"/>
    <p:sldId id="292" r:id="rId14"/>
    <p:sldId id="261" r:id="rId15"/>
    <p:sldId id="277" r:id="rId16"/>
    <p:sldId id="279" r:id="rId17"/>
    <p:sldId id="278" r:id="rId18"/>
    <p:sldId id="29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9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1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014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5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4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5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7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0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/>
            </a:br>
            <a:r>
              <a:rPr lang="en-US" sz="3200"/>
              <a:t>4_</a:t>
            </a:r>
            <a:r>
              <a:rPr lang="en-US" sz="3200" dirty="0"/>
              <a:t>bitwise_operations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(</a:t>
            </a:r>
            <a:r>
              <a:rPr lang="ru-RU" dirty="0"/>
              <a:t>Сдвиг</a:t>
            </a:r>
            <a:r>
              <a:rPr lang="en-US" dirty="0"/>
              <a:t>) &gt;&gt;, &lt;&lt;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2556220" y="1854606"/>
            <a:ext cx="4229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a &gt;&gt; 1; // =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00000101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00000010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59634-A052-4F56-A795-8336D0FC0D11}"/>
              </a:ext>
            </a:extLst>
          </p:cNvPr>
          <p:cNvSpPr txBox="1"/>
          <p:nvPr/>
        </p:nvSpPr>
        <p:spPr>
          <a:xfrm>
            <a:off x="2512076" y="3873296"/>
            <a:ext cx="4229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-5;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a &gt;&gt; 1;// = -3;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11111011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11111101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8FA50-71CB-4D44-B40A-5D7D96BA0464}"/>
              </a:ext>
            </a:extLst>
          </p:cNvPr>
          <p:cNvSpPr txBox="1"/>
          <p:nvPr/>
        </p:nvSpPr>
        <p:spPr>
          <a:xfrm>
            <a:off x="6741230" y="1830514"/>
            <a:ext cx="4229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a &lt;&lt; 1; // = 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00000101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00001010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E483F-A2AD-46C0-AA3D-87A939E3D524}"/>
              </a:ext>
            </a:extLst>
          </p:cNvPr>
          <p:cNvSpPr txBox="1"/>
          <p:nvPr/>
        </p:nvSpPr>
        <p:spPr>
          <a:xfrm>
            <a:off x="6785374" y="4057962"/>
            <a:ext cx="4229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-5;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 = a &lt;&lt; 1; // = -10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11111011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11110110</a:t>
            </a:r>
          </a:p>
        </p:txBody>
      </p:sp>
    </p:spTree>
    <p:extLst>
      <p:ext uri="{BB962C8B-B14F-4D97-AF65-F5344CB8AC3E}">
        <p14:creationId xmlns:p14="http://schemas.microsoft.com/office/powerpoint/2010/main" val="79868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(</a:t>
            </a:r>
            <a:r>
              <a:rPr lang="ru-RU" dirty="0"/>
              <a:t>Сдвиг</a:t>
            </a:r>
            <a:r>
              <a:rPr lang="en-US" dirty="0"/>
              <a:t>) &gt;&gt;, &lt;&lt;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E483F-A2AD-46C0-AA3D-87A939E3D524}"/>
              </a:ext>
            </a:extLst>
          </p:cNvPr>
          <p:cNvSpPr txBox="1"/>
          <p:nvPr/>
        </p:nvSpPr>
        <p:spPr>
          <a:xfrm>
            <a:off x="4048480" y="2821945"/>
            <a:ext cx="42291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0xBAADF00D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&gt;&gt; 24) &lt;&lt; 8 = ?</a:t>
            </a:r>
          </a:p>
        </p:txBody>
      </p:sp>
    </p:spTree>
    <p:extLst>
      <p:ext uri="{BB962C8B-B14F-4D97-AF65-F5344CB8AC3E}">
        <p14:creationId xmlns:p14="http://schemas.microsoft.com/office/powerpoint/2010/main" val="243561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(</a:t>
            </a:r>
            <a:r>
              <a:rPr lang="ru-RU" dirty="0"/>
              <a:t>Сдвиг</a:t>
            </a:r>
            <a:r>
              <a:rPr lang="en-US" dirty="0"/>
              <a:t>) &gt;&gt;, &lt;&lt;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E483F-A2AD-46C0-AA3D-87A939E3D524}"/>
              </a:ext>
            </a:extLst>
          </p:cNvPr>
          <p:cNvSpPr txBox="1"/>
          <p:nvPr/>
        </p:nvSpPr>
        <p:spPr>
          <a:xfrm>
            <a:off x="4048480" y="2821945"/>
            <a:ext cx="42291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0xBAADF00D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&gt;&gt; 24) &lt;&lt; 8 = ? 0x000000BA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0x0000BA00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and &amp;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59634-A052-4F56-A795-8336D0FC0D11}"/>
              </a:ext>
            </a:extLst>
          </p:cNvPr>
          <p:cNvSpPr txBox="1"/>
          <p:nvPr/>
        </p:nvSpPr>
        <p:spPr>
          <a:xfrm>
            <a:off x="2968120" y="2361591"/>
            <a:ext cx="77566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0x00C0FFEE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0x000000FF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тоже что и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 &amp; 0xFF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byte of a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 == 0xEE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0x000000FF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 byte of a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 == 0xFF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1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4473307" y="1817499"/>
            <a:ext cx="32453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|  b = 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^ b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b 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~-5 = 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4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4656293" y="1899480"/>
            <a:ext cx="34787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| 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^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b 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~-5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83E51A-3B41-407F-AA31-9A766FE36390}"/>
              </a:ext>
            </a:extLst>
          </p:cNvPr>
          <p:cNvSpPr txBox="1">
            <a:spLocks/>
          </p:cNvSpPr>
          <p:nvPr/>
        </p:nvSpPr>
        <p:spPr>
          <a:xfrm>
            <a:off x="1741714" y="6500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1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128893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binary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31167-B3E7-4782-920C-63A4B5AA6989}"/>
              </a:ext>
            </a:extLst>
          </p:cNvPr>
          <p:cNvSpPr txBox="1"/>
          <p:nvPr/>
        </p:nvSpPr>
        <p:spPr>
          <a:xfrm>
            <a:off x="3048523" y="2742310"/>
            <a:ext cx="6094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hex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0x7b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v-S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or 0x7B</a:t>
            </a:r>
            <a:endParaRPr lang="sv-SE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oct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0173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bin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0b1111011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%x == %o == ?", dec, hex, oct);</a:t>
            </a:r>
            <a:endParaRPr lang="sv-SE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Dec, Hex, Oct, Bin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2896019" y="2478859"/>
            <a:ext cx="7471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hex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0x7b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v-SE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or 0x7B</a:t>
            </a:r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oct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0173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bin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0b1111011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sv-SE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%d == %d == %d", dec, hex, oct, bin);</a:t>
            </a:r>
          </a:p>
          <a:p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%x == %o == ?", dec, hex, oct);</a:t>
            </a:r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33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06004"/>
              </p:ext>
            </p:extLst>
          </p:nvPr>
        </p:nvGraphicFramePr>
        <p:xfrm>
          <a:off x="3868094" y="2219193"/>
          <a:ext cx="5729952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885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4192067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(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(ИЛИ)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&gt;&gt;, &lt;&lt;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(Сдвиг)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(Отрицание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Искл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ИЛИ)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Operations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956302" y="2151727"/>
            <a:ext cx="42793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^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(</a:t>
            </a:r>
            <a:r>
              <a:rPr lang="ru-RU" dirty="0"/>
              <a:t>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&amp;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356058" y="2044243"/>
            <a:ext cx="2570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&amp;= 00000011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54CFB655-F4DF-49DF-9224-39794F39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85772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9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 (</a:t>
            </a:r>
            <a:r>
              <a:rPr lang="ru-RU" dirty="0"/>
              <a:t>ИЛИ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|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64418" y="2102721"/>
            <a:ext cx="25327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= 00000111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24DA957F-850E-42B4-9809-13A17387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1465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1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XOR (</a:t>
            </a:r>
            <a:r>
              <a:rPr lang="ru-RU" dirty="0"/>
              <a:t>Исключающее ИЛИ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^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77031" y="2126502"/>
            <a:ext cx="29553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= 00000100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E8DDAF36-AB22-425E-AC7C-EF3719F37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13004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 (</a:t>
            </a:r>
            <a:r>
              <a:rPr lang="ru-RU" dirty="0"/>
              <a:t>Отрицание</a:t>
            </a:r>
            <a:r>
              <a:rPr lang="en-US" dirty="0"/>
              <a:t>) ~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39194" y="2397948"/>
            <a:ext cx="30877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-4 (252)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= 11111100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B1A20E6E-7D9A-4805-8617-D37493B23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28492"/>
              </p:ext>
            </p:extLst>
          </p:nvPr>
        </p:nvGraphicFramePr>
        <p:xfrm>
          <a:off x="7374058" y="2588299"/>
          <a:ext cx="1904883" cy="1775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(</a:t>
            </a:r>
            <a:r>
              <a:rPr lang="ru-RU" dirty="0"/>
              <a:t>Сдвиг</a:t>
            </a:r>
            <a:r>
              <a:rPr lang="en-US" dirty="0"/>
              <a:t>) &gt;&gt;, &lt;&lt;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4227365" y="1899480"/>
            <a:ext cx="42291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2 = 12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2 &gt;&gt; 3 = 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2= 00001100 = 12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3= 00000001 = 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3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676</Words>
  <Application>Microsoft Office PowerPoint</Application>
  <PresentationFormat>Широкоэкранный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C Programming 4_bitwise_operations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322</cp:revision>
  <dcterms:created xsi:type="dcterms:W3CDTF">2019-12-17T14:15:21Z</dcterms:created>
  <dcterms:modified xsi:type="dcterms:W3CDTF">2024-10-05T12:45:12Z</dcterms:modified>
</cp:coreProperties>
</file>