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0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7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1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1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4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33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7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73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1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16.09.2023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1_hello_world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 code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8A81-D3CF-469A-A112-82D8C30C4E56}"/>
              </a:ext>
            </a:extLst>
          </p:cNvPr>
          <p:cNvSpPr txBox="1"/>
          <p:nvPr/>
        </p:nvSpPr>
        <p:spPr>
          <a:xfrm>
            <a:off x="3055473" y="2108579"/>
            <a:ext cx="6545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printf(“hello, world!\n");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D6DDCA-2435-48E9-A804-41423F9D4BC5}"/>
              </a:ext>
            </a:extLst>
          </p:cNvPr>
          <p:cNvSpPr txBox="1"/>
          <p:nvPr/>
        </p:nvSpPr>
        <p:spPr>
          <a:xfrm>
            <a:off x="2007697" y="1112630"/>
            <a:ext cx="778290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Команды в терминале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Создать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ls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Просмотреть список файлов в текущем каталоге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Вывести имя текущей директории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Перейти в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..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Подняться на каталог "выше" (вернуться назад)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nano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открыть файл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удалить файл с именем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file_name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 command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Мануал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Описание команды)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Команды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CTRL+O (^O)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CTRL+X (^X)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exit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Компиляция и запуск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hello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./hello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1BFFD37-09C8-4240-9340-90A1E2B4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57" y="206852"/>
            <a:ext cx="7313070" cy="905778"/>
          </a:xfrm>
        </p:spPr>
        <p:txBody>
          <a:bodyPr>
            <a:noAutofit/>
          </a:bodyPr>
          <a:lstStyle/>
          <a:p>
            <a:r>
              <a:rPr lang="en-US" sz="4800" dirty="0"/>
              <a:t>List of commands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1749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3" y="141058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in C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C1EB9A1-D676-4558-9B01-373817E1C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20308"/>
              </p:ext>
            </p:extLst>
          </p:nvPr>
        </p:nvGraphicFramePr>
        <p:xfrm>
          <a:off x="2247452" y="1319473"/>
          <a:ext cx="7697092" cy="513375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57203">
                  <a:extLst>
                    <a:ext uri="{9D8B030D-6E8A-4147-A177-3AD203B41FA5}">
                      <a16:colId xmlns:a16="http://schemas.microsoft.com/office/drawing/2014/main" val="284487438"/>
                    </a:ext>
                  </a:extLst>
                </a:gridCol>
                <a:gridCol w="939512">
                  <a:extLst>
                    <a:ext uri="{9D8B030D-6E8A-4147-A177-3AD203B41FA5}">
                      <a16:colId xmlns:a16="http://schemas.microsoft.com/office/drawing/2014/main" val="2722715245"/>
                    </a:ext>
                  </a:extLst>
                </a:gridCol>
                <a:gridCol w="3840355">
                  <a:extLst>
                    <a:ext uri="{9D8B030D-6E8A-4147-A177-3AD203B41FA5}">
                      <a16:colId xmlns:a16="http://schemas.microsoft.com/office/drawing/2014/main" val="2835282755"/>
                    </a:ext>
                  </a:extLst>
                </a:gridCol>
                <a:gridCol w="1260022">
                  <a:extLst>
                    <a:ext uri="{9D8B030D-6E8A-4147-A177-3AD203B41FA5}">
                      <a16:colId xmlns:a16="http://schemas.microsoft.com/office/drawing/2014/main" val="2940940358"/>
                    </a:ext>
                  </a:extLst>
                </a:gridCol>
              </a:tblGrid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Specifier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Minimal Range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 Byte Size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113625"/>
                  </a:ext>
                </a:extLst>
              </a:tr>
              <a:tr h="26847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255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19586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char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to 127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188634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int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-32,768 to 32,767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29345"/>
                  </a:ext>
                </a:extLst>
              </a:tr>
              <a:tr h="32541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short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%hu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65,535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440091"/>
                  </a:ext>
                </a:extLst>
              </a:tr>
              <a:tr h="71230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int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%d, %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-2,147,483,648 to 2,147,483,647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398460"/>
                  </a:ext>
                </a:extLst>
              </a:tr>
              <a:tr h="362828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%u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4294967295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96493"/>
                  </a:ext>
                </a:extLst>
              </a:tr>
              <a:tr h="52239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−9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223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372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036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854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775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808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+9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223 372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036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854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775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478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%f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3.4E-38 to 3.4E+38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76327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%lf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1.7E-308 to 1.7E+308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736276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double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%Lf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3.4E-4932 to 1.1E+4932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5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37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4" y="378372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in C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Таблица 6">
            <a:extLst>
              <a:ext uri="{FF2B5EF4-FFF2-40B4-BE49-F238E27FC236}">
                <a16:creationId xmlns:a16="http://schemas.microsoft.com/office/drawing/2014/main" id="{90A087D6-3F45-41CD-82A2-BD119F808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66232"/>
              </p:ext>
            </p:extLst>
          </p:nvPr>
        </p:nvGraphicFramePr>
        <p:xfrm>
          <a:off x="2031999" y="1640205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42978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25773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40732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537134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304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Type\size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byte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byte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byte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00010001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4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00010010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00000010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63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10000000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00010110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00011110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11000010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524055"/>
                  </a:ext>
                </a:extLst>
              </a:tr>
            </a:tbl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6BE9B36-AC0C-45E9-9168-9D32F2DF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602391"/>
            <a:ext cx="8127999" cy="25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7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4" y="378372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Signed and unsigned values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86D84BF-B759-4E53-8189-C6003055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337" y="1579412"/>
            <a:ext cx="4845326" cy="49938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471743-5D67-468D-994A-0E3DC1A5A6D8}"/>
              </a:ext>
            </a:extLst>
          </p:cNvPr>
          <p:cNvSpPr txBox="1"/>
          <p:nvPr/>
        </p:nvSpPr>
        <p:spPr>
          <a:xfrm>
            <a:off x="1635600" y="4570702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0215CA-A810-4E50-9534-9401975C7635}"/>
              </a:ext>
            </a:extLst>
          </p:cNvPr>
          <p:cNvSpPr txBox="1"/>
          <p:nvPr/>
        </p:nvSpPr>
        <p:spPr>
          <a:xfrm>
            <a:off x="2148561" y="5571977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9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Print variables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54808-DCA0-4B16-932C-4CE16CF89972}"/>
              </a:ext>
            </a:extLst>
          </p:cNvPr>
          <p:cNvSpPr txBox="1"/>
          <p:nvPr/>
        </p:nvSpPr>
        <p:spPr>
          <a:xfrm>
            <a:off x="3191459" y="2151727"/>
            <a:ext cx="54302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5;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'A';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5.132;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%c\n", a,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("%f\n", f);</a:t>
            </a:r>
          </a:p>
        </p:txBody>
      </p:sp>
    </p:spTree>
    <p:extLst>
      <p:ext uri="{BB962C8B-B14F-4D97-AF65-F5344CB8AC3E}">
        <p14:creationId xmlns:p14="http://schemas.microsoft.com/office/powerpoint/2010/main" val="363082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Print variables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F2FB4-06B2-4D9F-B9F4-E49C37A634A1}"/>
              </a:ext>
            </a:extLst>
          </p:cNvPr>
          <p:cNvSpPr txBox="1"/>
          <p:nvPr/>
        </p:nvSpPr>
        <p:spPr>
          <a:xfrm>
            <a:off x="3598693" y="2644170"/>
            <a:ext cx="49946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12345;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%7d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\n", a);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%-7d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\n", a);</a:t>
            </a:r>
          </a:p>
        </p:txBody>
      </p:sp>
    </p:spTree>
    <p:extLst>
      <p:ext uri="{BB962C8B-B14F-4D97-AF65-F5344CB8AC3E}">
        <p14:creationId xmlns:p14="http://schemas.microsoft.com/office/powerpoint/2010/main" val="8252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Unicode Characters – What Every Developer Should Know About Encoding">
            <a:extLst>
              <a:ext uri="{FF2B5EF4-FFF2-40B4-BE49-F238E27FC236}">
                <a16:creationId xmlns:a16="http://schemas.microsoft.com/office/drawing/2014/main" id="{E0B29F9F-9C7B-4DF8-A0BD-EE55DD9E2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1" y="1720850"/>
            <a:ext cx="68103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0FBC87F8-FD56-4AD1-914E-16810AA22A8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ASCII &amp; UNICODE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414</Words>
  <Application>Microsoft Office PowerPoint</Application>
  <PresentationFormat>Широкоэкранный</PresentationFormat>
  <Paragraphs>118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Office Theme</vt:lpstr>
      <vt:lpstr>C Programming 1_hello_world</vt:lpstr>
      <vt:lpstr>Презентация PowerPoint</vt:lpstr>
      <vt:lpstr>List of commands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141</cp:revision>
  <dcterms:created xsi:type="dcterms:W3CDTF">2019-12-17T14:15:21Z</dcterms:created>
  <dcterms:modified xsi:type="dcterms:W3CDTF">2023-09-16T10:30:58Z</dcterms:modified>
</cp:coreProperties>
</file>