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5" r:id="rId7"/>
    <p:sldId id="274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3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84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7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3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407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5_arrays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2517553" y="2305615"/>
            <a:ext cx="71568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{int[0], int[1], int[2]}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&lt;-- buffer overflow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2517553" y="2767280"/>
            <a:ext cx="7156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arr</a:t>
            </a:r>
            <a:r>
              <a:rPr lang="nn-NO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n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nn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n-NO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nn-NO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n-NO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nn-NO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i, </a:t>
            </a:r>
            <a:r>
              <a:rPr lang="nn-NO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nn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418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Addresses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7A9C3A-2A00-4B63-8EAE-A1049C717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749"/>
            <a:ext cx="12192000" cy="30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2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Pointers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CE9208-3098-4313-85C0-B4A9B96D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6" y="2051409"/>
            <a:ext cx="11914527" cy="28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Dynamic Arrays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2568364" y="1933668"/>
            <a:ext cx="70552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in malloc\n"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33662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Static &amp; Dynamic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1D28A-192C-4C68-AD5D-31FDD08A846B}"/>
              </a:ext>
            </a:extLst>
          </p:cNvPr>
          <p:cNvSpPr txBox="1"/>
          <p:nvPr/>
        </p:nvSpPr>
        <p:spPr>
          <a:xfrm>
            <a:off x="2700632" y="2690336"/>
            <a:ext cx="2779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static_arr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[N];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7EB81-E087-40D0-968D-621FDA1EFCDA}"/>
              </a:ext>
            </a:extLst>
          </p:cNvPr>
          <p:cNvSpPr txBox="1"/>
          <p:nvPr/>
        </p:nvSpPr>
        <p:spPr>
          <a:xfrm>
            <a:off x="6629928" y="2690336"/>
            <a:ext cx="27794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int *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dynamic_arr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malloc();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realloc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free();</a:t>
            </a:r>
          </a:p>
        </p:txBody>
      </p:sp>
    </p:spTree>
    <p:extLst>
      <p:ext uri="{BB962C8B-B14F-4D97-AF65-F5344CB8AC3E}">
        <p14:creationId xmlns:p14="http://schemas.microsoft.com/office/powerpoint/2010/main" val="361245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_code.c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*.c -o 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binary_name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binary_name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CTRL+C (^C)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stop execution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</TotalTime>
  <Words>424</Words>
  <Application>Microsoft Office PowerPoint</Application>
  <PresentationFormat>Широкоэкранный</PresentationFormat>
  <Paragraphs>64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C Programming 5_arrays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List of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298</cp:revision>
  <dcterms:created xsi:type="dcterms:W3CDTF">2019-12-17T14:15:21Z</dcterms:created>
  <dcterms:modified xsi:type="dcterms:W3CDTF">2023-10-14T19:18:47Z</dcterms:modified>
</cp:coreProperties>
</file>