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91" r:id="rId4"/>
    <p:sldId id="297" r:id="rId5"/>
    <p:sldId id="301" r:id="rId6"/>
    <p:sldId id="302" r:id="rId7"/>
    <p:sldId id="293" r:id="rId8"/>
    <p:sldId id="294" r:id="rId9"/>
    <p:sldId id="295" r:id="rId10"/>
    <p:sldId id="296" r:id="rId11"/>
    <p:sldId id="292" r:id="rId12"/>
    <p:sldId id="298" r:id="rId13"/>
    <p:sldId id="303" r:id="rId14"/>
    <p:sldId id="299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80" d="100"/>
          <a:sy n="80" d="100"/>
        </p:scale>
        <p:origin x="132" y="1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8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92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5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5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8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3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1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1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8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6_functions_p2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20198" y="104507"/>
            <a:ext cx="69516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Callback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26C9-563F-4D79-8C68-6C383AF519A6}"/>
              </a:ext>
            </a:extLst>
          </p:cNvPr>
          <p:cNvSpPr txBox="1"/>
          <p:nvPr/>
        </p:nvSpPr>
        <p:spPr>
          <a:xfrm>
            <a:off x="1401556" y="1464869"/>
            <a:ext cx="754064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filter(int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 int in[],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out[], int (*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)(int))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(out, 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(out[0]));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j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//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вызываем функцию, которую передали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in[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(num % 2 == 0) return 1;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A[] = {1, 2, 3, 4, 5};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B[SIZE];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filter(SIZE, A, SIZE, 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6DE21-D8B2-4E67-8E8D-A8E77F220727}"/>
              </a:ext>
            </a:extLst>
          </p:cNvPr>
          <p:cNvSpPr txBox="1"/>
          <p:nvPr/>
        </p:nvSpPr>
        <p:spPr>
          <a:xfrm>
            <a:off x="6787056" y="4505829"/>
            <a:ext cx="4406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вызов, 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обратный) или функция обратного вызова в программировании — передача исполняемого кода в качестве одного из параметров другому коду. </a:t>
            </a:r>
          </a:p>
        </p:txBody>
      </p:sp>
    </p:spTree>
    <p:extLst>
      <p:ext uri="{BB962C8B-B14F-4D97-AF65-F5344CB8AC3E}">
        <p14:creationId xmlns:p14="http://schemas.microsoft.com/office/powerpoint/2010/main" val="20372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</a:t>
            </a:r>
            <a:r>
              <a:rPr lang="en-US" dirty="0" err="1"/>
              <a:t>args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869A5-48AD-4397-A715-C32BC54C9D1C}"/>
              </a:ext>
            </a:extLst>
          </p:cNvPr>
          <p:cNvSpPr txBox="1"/>
          <p:nvPr/>
        </p:nvSpPr>
        <p:spPr>
          <a:xfrm>
            <a:off x="2675407" y="2029761"/>
            <a:ext cx="74712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[%d] = %s\n",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1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Variadic functions (</a:t>
            </a:r>
            <a:r>
              <a:rPr lang="ru-RU" dirty="0"/>
              <a:t>Вариативные ф-</a:t>
            </a:r>
            <a:r>
              <a:rPr lang="ru-RU" dirty="0" err="1"/>
              <a:t>ии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3F5AA-FD23-423B-AB6C-8B48CA64BB23}"/>
              </a:ext>
            </a:extLst>
          </p:cNvPr>
          <p:cNvSpPr txBox="1"/>
          <p:nvPr/>
        </p:nvSpPr>
        <p:spPr>
          <a:xfrm>
            <a:off x="3785563" y="1742341"/>
            <a:ext cx="39584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stdarg.h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my_log_print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*format, ...)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format);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5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Calling Conventions (</a:t>
            </a:r>
            <a:r>
              <a:rPr lang="ru-RU" dirty="0"/>
              <a:t>Соглашения о вызове ф-</a:t>
            </a:r>
            <a:r>
              <a:rPr lang="ru-RU" dirty="0" err="1"/>
              <a:t>ии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3F5AA-FD23-423B-AB6C-8B48CA64BB23}"/>
              </a:ext>
            </a:extLst>
          </p:cNvPr>
          <p:cNvSpPr txBox="1"/>
          <p:nvPr/>
        </p:nvSpPr>
        <p:spPr>
          <a:xfrm>
            <a:off x="8508831" y="2543842"/>
            <a:ext cx="21990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cdecl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0AC79-4A37-462A-8CA5-615AA4C61D46}"/>
              </a:ext>
            </a:extLst>
          </p:cNvPr>
          <p:cNvSpPr txBox="1"/>
          <p:nvPr/>
        </p:nvSpPr>
        <p:spPr>
          <a:xfrm>
            <a:off x="981666" y="2050548"/>
            <a:ext cx="70291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передачи аргументов в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размещения аргументов в регистрах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стеке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за очистку стека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инструкции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для вызова и возврата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за сохранение и восстановление содержимого регистров до и после вызова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регистров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подлежащих сохранению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восстановлению 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вызова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4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API/ABI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57E87-B8BA-472A-B855-01AE9C06C9DC}"/>
              </a:ext>
            </a:extLst>
          </p:cNvPr>
          <p:cNvSpPr txBox="1"/>
          <p:nvPr/>
        </p:nvSpPr>
        <p:spPr>
          <a:xfrm>
            <a:off x="709405" y="1797886"/>
            <a:ext cx="107731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интерфейс 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протокол взаимодействия между программами. Представляет собой набор классов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 или констант.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 (Application Binary Interface)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двоичный интерфейс 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набор соглашений для доступа приложения к операционной системе и низкоуровневым сервисам.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3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9" y="508104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DFFF2-84B5-4FA3-80E7-EEF31921082F}"/>
              </a:ext>
            </a:extLst>
          </p:cNvPr>
          <p:cNvSpPr txBox="1"/>
          <p:nvPr/>
        </p:nvSpPr>
        <p:spPr>
          <a:xfrm>
            <a:off x="2195345" y="1744821"/>
            <a:ext cx="8235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function body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(value);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73F5-50A0-40A1-BCBD-0D2A81341495}"/>
              </a:ext>
            </a:extLst>
          </p:cNvPr>
          <p:cNvSpPr txBox="1"/>
          <p:nvPr/>
        </p:nvSpPr>
        <p:spPr>
          <a:xfrm>
            <a:off x="2195345" y="3632551"/>
            <a:ext cx="8721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типВозвращаемогоЗначения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1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 (</a:t>
            </a:r>
            <a:r>
              <a:rPr lang="ru-RU" dirty="0"/>
              <a:t>рекурсия)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67EE7-AB48-4DCC-AD41-4DE61A92DF40}"/>
              </a:ext>
            </a:extLst>
          </p:cNvPr>
          <p:cNvSpPr txBox="1"/>
          <p:nvPr/>
        </p:nvSpPr>
        <p:spPr>
          <a:xfrm>
            <a:off x="6538484" y="3277298"/>
            <a:ext cx="3696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 N)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 &lt; 1) return 1;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 * factorial(N - 1);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factorial(5);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DACDE-97B8-4387-9F55-627FE56B7773}"/>
              </a:ext>
            </a:extLst>
          </p:cNvPr>
          <p:cNvSpPr txBox="1"/>
          <p:nvPr/>
        </p:nvSpPr>
        <p:spPr>
          <a:xfrm>
            <a:off x="1715288" y="2046192"/>
            <a:ext cx="447530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factorial_non_recursive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 = 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 = res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factorial_non_recursive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ED03A-A119-475F-8B53-ED176F276281}"/>
              </a:ext>
            </a:extLst>
          </p:cNvPr>
          <p:cNvSpPr txBox="1"/>
          <p:nvPr/>
        </p:nvSpPr>
        <p:spPr>
          <a:xfrm>
            <a:off x="6538484" y="2046192"/>
            <a:ext cx="410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 — это поведение функции, при котором она вызывает сама себя.</a:t>
            </a:r>
          </a:p>
        </p:txBody>
      </p:sp>
    </p:spTree>
    <p:extLst>
      <p:ext uri="{BB962C8B-B14F-4D97-AF65-F5344CB8AC3E}">
        <p14:creationId xmlns:p14="http://schemas.microsoft.com/office/powerpoint/2010/main" val="39850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11283"/>
              </p:ext>
            </p:extLst>
          </p:nvPr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5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ptr1 = 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37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4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2948"/>
              </p:ext>
            </p:extLst>
          </p:nvPr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5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*ptr1 = 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61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/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37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*ptr1 = *ptr2;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37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6E8D1-9DB7-4F20-AB94-E8D2B9579C4D}"/>
              </a:ext>
            </a:extLst>
          </p:cNvPr>
          <p:cNvSpPr txBox="1"/>
          <p:nvPr/>
        </p:nvSpPr>
        <p:spPr>
          <a:xfrm>
            <a:off x="6278356" y="1952625"/>
            <a:ext cx="51947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add(int a, int b, int *res)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*res = a +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add(5, 3, &amp;res);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EBFB7-DF8C-4DF8-A634-8606183A9275}"/>
              </a:ext>
            </a:extLst>
          </p:cNvPr>
          <p:cNvSpPr txBox="1"/>
          <p:nvPr/>
        </p:nvSpPr>
        <p:spPr>
          <a:xfrm>
            <a:off x="1925496" y="1956632"/>
            <a:ext cx="38951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+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sum(5, 3);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pointers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13933-68CC-4552-A49C-8FAE0C892547}"/>
              </a:ext>
            </a:extLst>
          </p:cNvPr>
          <p:cNvSpPr txBox="1"/>
          <p:nvPr/>
        </p:nvSpPr>
        <p:spPr>
          <a:xfrm>
            <a:off x="6783437" y="2768507"/>
            <a:ext cx="4376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cipher3; // &amp;cipher3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(420, "sample text");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22FFB-BCDF-429A-88DC-F74F45B2DE40}"/>
              </a:ext>
            </a:extLst>
          </p:cNvPr>
          <p:cNvSpPr txBox="1"/>
          <p:nvPr/>
        </p:nvSpPr>
        <p:spPr>
          <a:xfrm>
            <a:off x="1751490" y="1802779"/>
            <a:ext cx="5424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cipher1(int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cipher2(int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cipher3(int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1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20198" y="230631"/>
            <a:ext cx="69516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pointer array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B8235-296E-4AEE-8C38-4B4840728A3B}"/>
              </a:ext>
            </a:extLst>
          </p:cNvPr>
          <p:cNvSpPr txBox="1"/>
          <p:nvPr/>
        </p:nvSpPr>
        <p:spPr>
          <a:xfrm>
            <a:off x="871306" y="2023184"/>
            <a:ext cx="108330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(*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fun[])(float, int) = { dft128, dft256, dft512, dft1024 };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вызовется функция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dft512()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ее результат запишется в переменную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b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fun[2]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5.5, 4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массив указателей на функцию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принимающей аргументы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возвращающей значение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как читать такие штуки: https://habr.com/ru/articles/116255/</a:t>
            </a:r>
          </a:p>
        </p:txBody>
      </p:sp>
    </p:spTree>
    <p:extLst>
      <p:ext uri="{BB962C8B-B14F-4D97-AF65-F5344CB8AC3E}">
        <p14:creationId xmlns:p14="http://schemas.microsoft.com/office/powerpoint/2010/main" val="32095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2273</TotalTime>
  <Words>1309</Words>
  <Application>Microsoft Office PowerPoint</Application>
  <PresentationFormat>Широкоэкранный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 Programming 6_functions_p2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629</cp:revision>
  <dcterms:created xsi:type="dcterms:W3CDTF">2019-12-17T14:15:21Z</dcterms:created>
  <dcterms:modified xsi:type="dcterms:W3CDTF">2024-11-04T17:22:13Z</dcterms:modified>
</cp:coreProperties>
</file>