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09" r:id="rId3"/>
    <p:sldId id="310" r:id="rId4"/>
    <p:sldId id="311" r:id="rId5"/>
    <p:sldId id="313" r:id="rId6"/>
    <p:sldId id="314" r:id="rId7"/>
    <p:sldId id="315" r:id="rId8"/>
    <p:sldId id="316" r:id="rId9"/>
    <p:sldId id="29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49" d="100"/>
          <a:sy n="149" d="100"/>
        </p:scale>
        <p:origin x="13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7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1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2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8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1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6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6.1_preprocessor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047" y="360287"/>
            <a:ext cx="6711906" cy="927688"/>
          </a:xfrm>
        </p:spPr>
        <p:txBody>
          <a:bodyPr>
            <a:normAutofit/>
          </a:bodyPr>
          <a:lstStyle/>
          <a:p>
            <a:r>
              <a:rPr lang="ru-RU" dirty="0"/>
              <a:t>Директива </a:t>
            </a:r>
            <a:r>
              <a:rPr lang="en-US" dirty="0"/>
              <a:t>#include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31325-4D6D-4981-862A-B80832DB552E}"/>
              </a:ext>
            </a:extLst>
          </p:cNvPr>
          <p:cNvSpPr txBox="1"/>
          <p:nvPr/>
        </p:nvSpPr>
        <p:spPr>
          <a:xfrm>
            <a:off x="6501700" y="2400610"/>
            <a:ext cx="51010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my_header.h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include –I ../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some_path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33A7-12E0-4617-BDE1-89A1C922B95D}"/>
              </a:ext>
            </a:extLst>
          </p:cNvPr>
          <p:cNvSpPr txBox="1"/>
          <p:nvPr/>
        </p:nvSpPr>
        <p:spPr>
          <a:xfrm>
            <a:off x="1011797" y="1569613"/>
            <a:ext cx="52786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Заголовочный файл нужен только для: Описания прототипов функций либо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обьявления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новых типов данных (структуры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объединения)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Угловые скобки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говорит компилятору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искать в стандартных путях (обычно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/include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Искать в текущем каталоге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Опцией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компилятору можно задать путь до заголовочных файлов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прописывать полный путь до заголовочного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1466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047" y="360287"/>
            <a:ext cx="6711906" cy="927688"/>
          </a:xfrm>
        </p:spPr>
        <p:txBody>
          <a:bodyPr>
            <a:normAutofit/>
          </a:bodyPr>
          <a:lstStyle/>
          <a:p>
            <a:r>
              <a:rPr lang="en-US" dirty="0"/>
              <a:t>#define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DC13E-1B12-4A89-BCA0-38B326AED599}"/>
              </a:ext>
            </a:extLst>
          </p:cNvPr>
          <p:cNvSpPr txBox="1"/>
          <p:nvPr/>
        </p:nvSpPr>
        <p:spPr>
          <a:xfrm>
            <a:off x="1147381" y="1631228"/>
            <a:ext cx="7195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 // K =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#undef K // K =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min(a, b) ((a &lt; b) ? a : b)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min(1, 2) - &gt; ((1 &lt; 2) ? (1 : 2))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min(func1(), func2()); - &gt; ((func1() &lt; func2()) ? (func1() : func2()))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209C5-AB53-4307-98BB-96F3AB40AFD0}"/>
              </a:ext>
            </a:extLst>
          </p:cNvPr>
          <p:cNvSpPr txBox="1"/>
          <p:nvPr/>
        </p:nvSpPr>
        <p:spPr>
          <a:xfrm>
            <a:off x="6445646" y="1574472"/>
            <a:ext cx="50200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предназначенная для макро определений.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хорошего стиля кода принято все макро определения пишут большими буквами.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обычно в двух случаях: для определения констант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5)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для определения макросов (подобие функции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не это не функция!)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8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047" y="360287"/>
            <a:ext cx="6711906" cy="927688"/>
          </a:xfrm>
        </p:spPr>
        <p:txBody>
          <a:bodyPr>
            <a:normAutofit/>
          </a:bodyPr>
          <a:lstStyle/>
          <a:p>
            <a:r>
              <a:rPr lang="en-US" dirty="0"/>
              <a:t>#define macro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3F923-E378-4E2B-8163-B35DAD8986EE}"/>
              </a:ext>
            </a:extLst>
          </p:cNvPr>
          <p:cNvSpPr txBox="1"/>
          <p:nvPr/>
        </p:nvSpPr>
        <p:spPr>
          <a:xfrm>
            <a:off x="3804670" y="2051806"/>
            <a:ext cx="55055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ADD(a, b) a + b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5, b = 3;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 = ADD(a, b); // -&gt; a + b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 = 4 * ADD(a, b); // -&gt; 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682" y="213215"/>
            <a:ext cx="7808635" cy="927688"/>
          </a:xfrm>
        </p:spPr>
        <p:txBody>
          <a:bodyPr>
            <a:normAutofit/>
          </a:bodyPr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50410-1F36-4DE4-8750-8B4FD9E3D8F8}"/>
              </a:ext>
            </a:extLst>
          </p:cNvPr>
          <p:cNvSpPr txBox="1"/>
          <p:nvPr/>
        </p:nvSpPr>
        <p:spPr>
          <a:xfrm>
            <a:off x="1079055" y="1653470"/>
            <a:ext cx="2225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B ==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339AF-F892-4818-9711-FAF8BB866B1B}"/>
              </a:ext>
            </a:extLst>
          </p:cNvPr>
          <p:cNvSpPr txBox="1"/>
          <p:nvPr/>
        </p:nvSpPr>
        <p:spPr>
          <a:xfrm>
            <a:off x="6520697" y="1659814"/>
            <a:ext cx="27011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#ifdef DEBUG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72156-670C-4A34-A7C2-C5153A67CBA9}"/>
              </a:ext>
            </a:extLst>
          </p:cNvPr>
          <p:cNvSpPr txBox="1"/>
          <p:nvPr/>
        </p:nvSpPr>
        <p:spPr>
          <a:xfrm>
            <a:off x="9221797" y="1659814"/>
            <a:ext cx="25758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#ifndef DEBUG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8E37F-34DC-490E-8796-08D7DC01EDA9}"/>
              </a:ext>
            </a:extLst>
          </p:cNvPr>
          <p:cNvSpPr txBox="1"/>
          <p:nvPr/>
        </p:nvSpPr>
        <p:spPr>
          <a:xfrm>
            <a:off x="3543562" y="1653470"/>
            <a:ext cx="2225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 B ==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#elif B ==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2FA70-FBE0-46FE-BB52-1FCCE92D138A}"/>
              </a:ext>
            </a:extLst>
          </p:cNvPr>
          <p:cNvSpPr txBox="1"/>
          <p:nvPr/>
        </p:nvSpPr>
        <p:spPr>
          <a:xfrm>
            <a:off x="1079055" y="4731395"/>
            <a:ext cx="9107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эти директивы выполняются во время компиляции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не во время работы программы!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директивы не будут работать с внутренними переменными языка Си.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 для добавления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дебаг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переносимости на различные архитектуры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учитывания версии библиотек и т.д.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 fontScale="90000"/>
          </a:bodyPr>
          <a:lstStyle/>
          <a:p>
            <a:r>
              <a:rPr lang="ru-RU" dirty="0"/>
              <a:t>Защита от повторного включения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50410-1F36-4DE4-8750-8B4FD9E3D8F8}"/>
              </a:ext>
            </a:extLst>
          </p:cNvPr>
          <p:cNvSpPr txBox="1"/>
          <p:nvPr/>
        </p:nvSpPr>
        <p:spPr>
          <a:xfrm>
            <a:off x="676206" y="1734374"/>
            <a:ext cx="44393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#ifndef _TEST_H_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_TEST_H_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чего-либо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#endif // _TEST_H_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14112-49D2-4720-B0A9-033B9EC714A7}"/>
              </a:ext>
            </a:extLst>
          </p:cNvPr>
          <p:cNvSpPr txBox="1"/>
          <p:nvPr/>
        </p:nvSpPr>
        <p:spPr>
          <a:xfrm>
            <a:off x="5492259" y="1670109"/>
            <a:ext cx="24554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test2.h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A398-1F92-4CF3-BF4F-C04C32629789}"/>
              </a:ext>
            </a:extLst>
          </p:cNvPr>
          <p:cNvSpPr txBox="1"/>
          <p:nvPr/>
        </p:nvSpPr>
        <p:spPr>
          <a:xfrm>
            <a:off x="8324448" y="1664884"/>
            <a:ext cx="24554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"test2.h"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880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Предопределенные константы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50410-1F36-4DE4-8750-8B4FD9E3D8F8}"/>
              </a:ext>
            </a:extLst>
          </p:cNvPr>
          <p:cNvSpPr txBox="1"/>
          <p:nvPr/>
        </p:nvSpPr>
        <p:spPr>
          <a:xfrm>
            <a:off x="1092175" y="1413063"/>
            <a:ext cx="100076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LINE__                  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строки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__FILE__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имя файла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__FUNCTION__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имя функции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at LINE=%d, FILE=%s, function=%s", __LINE__, __FILE__, __FUNCTION__);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__DATE__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дата компиляции программы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__TIME__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дата компиляции программы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("Compilation time: date=%s, time=%s", __DATE__, __TIME__);</a:t>
            </a:r>
          </a:p>
        </p:txBody>
      </p:sp>
    </p:spTree>
    <p:extLst>
      <p:ext uri="{BB962C8B-B14F-4D97-AF65-F5344CB8AC3E}">
        <p14:creationId xmlns:p14="http://schemas.microsoft.com/office/powerpoint/2010/main" val="22190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7E007-5C4D-4B00-90B5-D6990C14FE08}"/>
              </a:ext>
            </a:extLst>
          </p:cNvPr>
          <p:cNvSpPr txBox="1"/>
          <p:nvPr/>
        </p:nvSpPr>
        <p:spPr>
          <a:xfrm>
            <a:off x="1133141" y="1617685"/>
            <a:ext cx="100076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DEBUG //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–o test –DDEBUG=1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print_debug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(format, …) \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 { if(DEBUG)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"%s:%d:%s(): ", format, \ __FILE__, __LINE__, __FUNCTION__, __VA_ARGS__); } while(0)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print_debug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!= %d\n", a);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 if (1)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"%s:%d:%s(): a !=%d\n",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5, "main()", a); } while(0);</a:t>
            </a:r>
          </a:p>
        </p:txBody>
      </p:sp>
    </p:spTree>
    <p:extLst>
      <p:ext uri="{BB962C8B-B14F-4D97-AF65-F5344CB8AC3E}">
        <p14:creationId xmlns:p14="http://schemas.microsoft.com/office/powerpoint/2010/main" val="28319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690</Words>
  <Application>Microsoft Office PowerPoint</Application>
  <PresentationFormat>Широкоэкранный</PresentationFormat>
  <Paragraphs>128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 Programming 6.1_preprocessor</vt:lpstr>
      <vt:lpstr>Директива #include</vt:lpstr>
      <vt:lpstr>#define</vt:lpstr>
      <vt:lpstr>#define macro</vt:lpstr>
      <vt:lpstr>Условная компиляция</vt:lpstr>
      <vt:lpstr>Защита от повторного включения</vt:lpstr>
      <vt:lpstr>Предопределенные константы</vt:lpstr>
      <vt:lpstr>Примеры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577</cp:revision>
  <dcterms:created xsi:type="dcterms:W3CDTF">2019-12-17T14:15:21Z</dcterms:created>
  <dcterms:modified xsi:type="dcterms:W3CDTF">2024-11-17T10:17:48Z</dcterms:modified>
</cp:coreProperties>
</file>