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4" r:id="rId3"/>
    <p:sldId id="268" r:id="rId4"/>
    <p:sldId id="275" r:id="rId5"/>
    <p:sldId id="291" r:id="rId6"/>
    <p:sldId id="267" r:id="rId7"/>
    <p:sldId id="276" r:id="rId8"/>
    <p:sldId id="289" r:id="rId9"/>
    <p:sldId id="284" r:id="rId10"/>
    <p:sldId id="283" r:id="rId11"/>
    <p:sldId id="273" r:id="rId12"/>
    <p:sldId id="278" r:id="rId13"/>
    <p:sldId id="29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1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30" autoAdjust="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898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97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83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560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92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928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836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828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125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790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259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13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22.09.2024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51883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ru-RU" dirty="0"/>
            </a:br>
            <a:br>
              <a:rPr lang="en-US" dirty="0"/>
            </a:br>
            <a:r>
              <a:rPr lang="en-US" sz="3200" dirty="0"/>
              <a:t>3_loops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13615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continue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9D0FE2-A696-49A8-A636-A21CE9304E7B}"/>
              </a:ext>
            </a:extLst>
          </p:cNvPr>
          <p:cNvSpPr txBox="1"/>
          <p:nvPr/>
        </p:nvSpPr>
        <p:spPr>
          <a:xfrm>
            <a:off x="2074590" y="1301028"/>
            <a:ext cx="39565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(expr)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expr_to_continue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continue;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2D6D41-69E0-487E-BFEE-3FD06558A39D}"/>
              </a:ext>
            </a:extLst>
          </p:cNvPr>
          <p:cNvSpPr txBox="1"/>
          <p:nvPr/>
        </p:nvSpPr>
        <p:spPr>
          <a:xfrm>
            <a:off x="7304612" y="1301028"/>
            <a:ext cx="39565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expr_to_continue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continue;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while (expr);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Прямая со стрелкой 39">
            <a:extLst>
              <a:ext uri="{FF2B5EF4-FFF2-40B4-BE49-F238E27FC236}">
                <a16:creationId xmlns:a16="http://schemas.microsoft.com/office/drawing/2014/main" id="{7D4DEAD1-6BD3-48DA-880A-BEBCAEB84672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H="1" flipV="1">
            <a:off x="7304612" y="2424412"/>
            <a:ext cx="325898" cy="924183"/>
          </a:xfrm>
          <a:prstGeom prst="bentConnector4">
            <a:avLst>
              <a:gd name="adj1" fmla="val -70145"/>
              <a:gd name="adj2" fmla="val 101405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C686510-B40D-4674-9E3B-087D7C6ED69A}"/>
              </a:ext>
            </a:extLst>
          </p:cNvPr>
          <p:cNvSpPr txBox="1"/>
          <p:nvPr/>
        </p:nvSpPr>
        <p:spPr>
          <a:xfrm>
            <a:off x="3258080" y="3613457"/>
            <a:ext cx="39565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expr; step)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expr_to_continue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continue;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Прямая со стрелкой 39">
            <a:extLst>
              <a:ext uri="{FF2B5EF4-FFF2-40B4-BE49-F238E27FC236}">
                <a16:creationId xmlns:a16="http://schemas.microsoft.com/office/drawing/2014/main" id="{4F779D52-15B7-4CE5-9A9D-405FE9BE96CA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H="1">
            <a:off x="3258079" y="3890930"/>
            <a:ext cx="71597" cy="845912"/>
          </a:xfrm>
          <a:prstGeom prst="bentConnector4">
            <a:avLst>
              <a:gd name="adj1" fmla="val -319287"/>
              <a:gd name="adj2" fmla="val 99605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D2C0AC43-BAA1-44CE-BB6F-55D83BE0B33F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H="1">
            <a:off x="2074590" y="1608083"/>
            <a:ext cx="69520" cy="816330"/>
          </a:xfrm>
          <a:prstGeom prst="bentConnector4">
            <a:avLst>
              <a:gd name="adj1" fmla="val -328826"/>
              <a:gd name="adj2" fmla="val 99352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97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2" y="55448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break, continue</a:t>
            </a:r>
            <a:r>
              <a:rPr lang="ru-RU" dirty="0"/>
              <a:t> </a:t>
            </a:r>
            <a:r>
              <a:rPr lang="en-US" dirty="0"/>
              <a:t>example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5A0C4-D2FA-F8CF-A054-75ADF9807592}"/>
              </a:ext>
            </a:extLst>
          </p:cNvPr>
          <p:cNvSpPr txBox="1"/>
          <p:nvPr/>
        </p:nvSpPr>
        <p:spPr>
          <a:xfrm>
            <a:off x="4072090" y="2090172"/>
            <a:ext cx="404781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 = 10;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1) continue;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8) break;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%d\n",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704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280536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loop variations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3AFFEF-CF25-45AC-90A7-920955B7E9DE}"/>
              </a:ext>
            </a:extLst>
          </p:cNvPr>
          <p:cNvSpPr txBox="1"/>
          <p:nvPr/>
        </p:nvSpPr>
        <p:spPr>
          <a:xfrm>
            <a:off x="2614031" y="1471084"/>
            <a:ext cx="50621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for (s1; s2; s3) { … }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for (; s2; s3) { … }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for (s1;; s3) { … }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for (s1; s2;) { … }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for (; s2;) { … }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for (s1;;) { … }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for (;; s3) { … }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for (;;) { …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549F0-9565-4774-A926-77A2175CFE71}"/>
              </a:ext>
            </a:extLst>
          </p:cNvPr>
          <p:cNvSpPr txBox="1"/>
          <p:nvPr/>
        </p:nvSpPr>
        <p:spPr>
          <a:xfrm>
            <a:off x="6826749" y="4610404"/>
            <a:ext cx="433303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блок инициализации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логическое выражение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–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цикла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6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13CAB2-2AD3-CBC2-8DE8-2FF5AB76B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4708" y="732353"/>
            <a:ext cx="2503404" cy="927688"/>
          </a:xfrm>
        </p:spPr>
        <p:txBody>
          <a:bodyPr/>
          <a:lstStyle/>
          <a:p>
            <a:r>
              <a:rPr lang="en-US" dirty="0" err="1"/>
              <a:t>Github</a:t>
            </a:r>
            <a:endParaRPr lang="ru-RU" dirty="0"/>
          </a:p>
        </p:txBody>
      </p:sp>
      <p:pic>
        <p:nvPicPr>
          <p:cNvPr id="13314" name="Picture 2" descr="GitHub - Apps on Google Play">
            <a:extLst>
              <a:ext uri="{FF2B5EF4-FFF2-40B4-BE49-F238E27FC236}">
                <a16:creationId xmlns:a16="http://schemas.microsoft.com/office/drawing/2014/main" id="{73638D15-9EFA-B53C-910B-8E5494479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45" y="2761214"/>
            <a:ext cx="3354355" cy="335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C90E63-E5A3-4470-AD6D-63EB1FD9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2805521"/>
            <a:ext cx="3280547" cy="3265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8EE967-943B-407F-8E78-2668FBEBC15D}"/>
              </a:ext>
            </a:extLst>
          </p:cNvPr>
          <p:cNvSpPr txBox="1"/>
          <p:nvPr/>
        </p:nvSpPr>
        <p:spPr>
          <a:xfrm>
            <a:off x="3105916" y="1867461"/>
            <a:ext cx="65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https://github.com/kruffka/C-Programming</a:t>
            </a:r>
          </a:p>
        </p:txBody>
      </p:sp>
    </p:spTree>
    <p:extLst>
      <p:ext uri="{BB962C8B-B14F-4D97-AF65-F5344CB8AC3E}">
        <p14:creationId xmlns:p14="http://schemas.microsoft.com/office/powerpoint/2010/main" val="24476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2" y="153109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loops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E0EE5-DE0C-43F4-A2F0-5A4B9B862F11}"/>
              </a:ext>
            </a:extLst>
          </p:cNvPr>
          <p:cNvSpPr txBox="1"/>
          <p:nvPr/>
        </p:nvSpPr>
        <p:spPr>
          <a:xfrm>
            <a:off x="4356041" y="3164305"/>
            <a:ext cx="34799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("meow\n");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("meow\n");</a:t>
            </a: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("meow\n");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 descr="Monsters | MSM: GAU: The Missing Gyatt Wiki | Fandom">
            <a:extLst>
              <a:ext uri="{FF2B5EF4-FFF2-40B4-BE49-F238E27FC236}">
                <a16:creationId xmlns:a16="http://schemas.microsoft.com/office/drawing/2014/main" id="{8328AA13-FB8B-4B79-A26D-86B276A91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12" y="2253923"/>
            <a:ext cx="2911620" cy="291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hinese Cat Side Eye GIF - Chinese cat Side eye Cat - Discover &amp; Share GIFs">
            <a:extLst>
              <a:ext uri="{FF2B5EF4-FFF2-40B4-BE49-F238E27FC236}">
                <a16:creationId xmlns:a16="http://schemas.microsoft.com/office/drawing/2014/main" id="{F3645CB7-AFF9-4CB9-93E2-C16E760AA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162" y="2253923"/>
            <a:ext cx="2911621" cy="291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099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3621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while loop</a:t>
            </a:r>
            <a:r>
              <a:rPr lang="ru-RU" dirty="0"/>
              <a:t> (цикл с предусловием)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3AFFEF-CF25-45AC-90A7-920955B7E9DE}"/>
              </a:ext>
            </a:extLst>
          </p:cNvPr>
          <p:cNvSpPr txBox="1"/>
          <p:nvPr/>
        </p:nvSpPr>
        <p:spPr>
          <a:xfrm>
            <a:off x="2785314" y="2347082"/>
            <a:ext cx="37544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(e) 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code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–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логическое выражение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Ромб 2">
            <a:extLst>
              <a:ext uri="{FF2B5EF4-FFF2-40B4-BE49-F238E27FC236}">
                <a16:creationId xmlns:a16="http://schemas.microsoft.com/office/drawing/2014/main" id="{45F22FC9-2563-4559-9468-A02D3D9BC7BC}"/>
              </a:ext>
            </a:extLst>
          </p:cNvPr>
          <p:cNvSpPr/>
          <p:nvPr/>
        </p:nvSpPr>
        <p:spPr>
          <a:xfrm>
            <a:off x="7428866" y="2009038"/>
            <a:ext cx="2125192" cy="132258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A54F6B5-35C2-46F9-B7BF-61E4C41960C4}"/>
              </a:ext>
            </a:extLst>
          </p:cNvPr>
          <p:cNvSpPr/>
          <p:nvPr/>
        </p:nvSpPr>
        <p:spPr>
          <a:xfrm>
            <a:off x="7428866" y="4055242"/>
            <a:ext cx="2125192" cy="5979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цикла </a:t>
            </a:r>
            <a:r>
              <a:rPr lang="en-US" dirty="0"/>
              <a:t>while</a:t>
            </a:r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BAFA846-0F5B-4BF3-8E16-C19A9899FF3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8491462" y="3331618"/>
            <a:ext cx="0" cy="72362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537B-EEFE-49B2-B47D-33B60D5C4E28}"/>
              </a:ext>
            </a:extLst>
          </p:cNvPr>
          <p:cNvCxnSpPr>
            <a:cxnSpLocks/>
            <a:stCxn id="4" idx="2"/>
            <a:endCxn id="3" idx="1"/>
          </p:cNvCxnSpPr>
          <p:nvPr/>
        </p:nvCxnSpPr>
        <p:spPr>
          <a:xfrm rot="5400000" flipH="1">
            <a:off x="6968742" y="3130452"/>
            <a:ext cx="1982844" cy="1062596"/>
          </a:xfrm>
          <a:prstGeom prst="bentConnector4">
            <a:avLst>
              <a:gd name="adj1" fmla="val -11529"/>
              <a:gd name="adj2" fmla="val 154747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Прямая со стрелкой 12">
            <a:extLst>
              <a:ext uri="{FF2B5EF4-FFF2-40B4-BE49-F238E27FC236}">
                <a16:creationId xmlns:a16="http://schemas.microsoft.com/office/drawing/2014/main" id="{DF5CF9D4-FB52-4A57-BEAE-B5287C05C93F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8491464" y="2670328"/>
            <a:ext cx="1062594" cy="3030482"/>
          </a:xfrm>
          <a:prstGeom prst="bentConnector4">
            <a:avLst>
              <a:gd name="adj1" fmla="val -41098"/>
              <a:gd name="adj2" fmla="val 84634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0AB2B54-CE4B-46EF-8407-1901093F6F94}"/>
              </a:ext>
            </a:extLst>
          </p:cNvPr>
          <p:cNvSpPr txBox="1"/>
          <p:nvPr/>
        </p:nvSpPr>
        <p:spPr>
          <a:xfrm>
            <a:off x="9453005" y="2262376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Ложь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573A7E-C313-4703-9D92-FDBC59ECAC42}"/>
              </a:ext>
            </a:extLst>
          </p:cNvPr>
          <p:cNvSpPr txBox="1"/>
          <p:nvPr/>
        </p:nvSpPr>
        <p:spPr>
          <a:xfrm>
            <a:off x="8527919" y="330968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Истина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36CC0C42-E307-4820-BE2A-B2DA01490BB5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491462" y="1727901"/>
            <a:ext cx="0" cy="28113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95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721744" y="484186"/>
            <a:ext cx="9673572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do .. while loop</a:t>
            </a:r>
            <a:r>
              <a:rPr lang="ru-RU" dirty="0"/>
              <a:t> (цикл с постусловием)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D4AAC5-6EAC-25ED-DF98-C07494E55E7A}"/>
              </a:ext>
            </a:extLst>
          </p:cNvPr>
          <p:cNvSpPr txBox="1"/>
          <p:nvPr/>
        </p:nvSpPr>
        <p:spPr>
          <a:xfrm>
            <a:off x="3630680" y="2829420"/>
            <a:ext cx="31648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code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while (e);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DFD323B4-0582-43C3-AA68-479C8A916DD8}"/>
              </a:ext>
            </a:extLst>
          </p:cNvPr>
          <p:cNvSpPr/>
          <p:nvPr/>
        </p:nvSpPr>
        <p:spPr>
          <a:xfrm>
            <a:off x="7737715" y="3856940"/>
            <a:ext cx="2125192" cy="132258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150FB6F-E42B-4600-9DC2-8F11DE128BC1}"/>
              </a:ext>
            </a:extLst>
          </p:cNvPr>
          <p:cNvSpPr/>
          <p:nvPr/>
        </p:nvSpPr>
        <p:spPr>
          <a:xfrm>
            <a:off x="7662040" y="2530454"/>
            <a:ext cx="2276541" cy="5979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цикла </a:t>
            </a:r>
            <a:r>
              <a:rPr lang="en-US" dirty="0"/>
              <a:t>do .. while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3D8E32C-A2DC-449F-8CEB-9DD0B089AD0C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8800311" y="3128384"/>
            <a:ext cx="0" cy="72855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Прямая со стрелкой 12">
            <a:extLst>
              <a:ext uri="{FF2B5EF4-FFF2-40B4-BE49-F238E27FC236}">
                <a16:creationId xmlns:a16="http://schemas.microsoft.com/office/drawing/2014/main" id="{A8DA9EAF-BFEE-44D7-A011-3C736B260200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>
            <a:off x="7662041" y="2829420"/>
            <a:ext cx="75675" cy="1688811"/>
          </a:xfrm>
          <a:prstGeom prst="bentConnector3">
            <a:avLst>
              <a:gd name="adj1" fmla="val 402081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Прямая со стрелкой 12">
            <a:extLst>
              <a:ext uri="{FF2B5EF4-FFF2-40B4-BE49-F238E27FC236}">
                <a16:creationId xmlns:a16="http://schemas.microsoft.com/office/drawing/2014/main" id="{E4A9B2C1-14BD-40E9-8123-94A04ED097F6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8517815" y="5462015"/>
            <a:ext cx="56499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12C5A4-8D4A-402B-957D-57A5A504936B}"/>
              </a:ext>
            </a:extLst>
          </p:cNvPr>
          <p:cNvSpPr txBox="1"/>
          <p:nvPr/>
        </p:nvSpPr>
        <p:spPr>
          <a:xfrm>
            <a:off x="8800310" y="5092684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Ложь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06361D-B8AF-49B4-9CA4-7FB48FF4928C}"/>
              </a:ext>
            </a:extLst>
          </p:cNvPr>
          <p:cNvSpPr txBox="1"/>
          <p:nvPr/>
        </p:nvSpPr>
        <p:spPr>
          <a:xfrm>
            <a:off x="6928381" y="4479543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Истина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7E46B19D-6B64-4FE3-8088-E1FBA11C509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800311" y="2136577"/>
            <a:ext cx="0" cy="39387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26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3042782" y="2846565"/>
            <a:ext cx="6106436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0" dirty="0"/>
              <a:t>while </a:t>
            </a:r>
            <a:r>
              <a:rPr lang="en-US" sz="11000" dirty="0" err="1"/>
              <a:t>scanf</a:t>
            </a:r>
            <a:r>
              <a:rPr lang="en-US" sz="11000" dirty="0"/>
              <a:t> example</a:t>
            </a:r>
          </a:p>
          <a:p>
            <a:endParaRPr lang="en-US" dirty="0"/>
          </a:p>
          <a:p>
            <a:r>
              <a:rPr lang="en-US" dirty="0"/>
              <a:t>3_loops/</a:t>
            </a:r>
            <a:r>
              <a:rPr lang="en-US" dirty="0" err="1"/>
              <a:t>while_negative.c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98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32558" y="269608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loop</a:t>
            </a:r>
            <a:r>
              <a:rPr lang="ru-RU" dirty="0"/>
              <a:t> (цикл </a:t>
            </a:r>
            <a:r>
              <a:rPr lang="en-US" dirty="0"/>
              <a:t>for)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3AFFEF-CF25-45AC-90A7-920955B7E9DE}"/>
              </a:ext>
            </a:extLst>
          </p:cNvPr>
          <p:cNvSpPr txBox="1"/>
          <p:nvPr/>
        </p:nvSpPr>
        <p:spPr>
          <a:xfrm>
            <a:off x="1648326" y="1987994"/>
            <a:ext cx="552249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(s1; s2; s3) {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code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блок инициализации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–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логическое выражение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–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 цикла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BE21306B-B558-4FA3-B955-198E1726CD19}"/>
              </a:ext>
            </a:extLst>
          </p:cNvPr>
          <p:cNvSpPr/>
          <p:nvPr/>
        </p:nvSpPr>
        <p:spPr>
          <a:xfrm>
            <a:off x="7744086" y="2583252"/>
            <a:ext cx="2276541" cy="1322580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04FAB7C-C93E-4320-A59F-11B0026AFDB1}"/>
              </a:ext>
            </a:extLst>
          </p:cNvPr>
          <p:cNvSpPr/>
          <p:nvPr/>
        </p:nvSpPr>
        <p:spPr>
          <a:xfrm>
            <a:off x="7744082" y="4210271"/>
            <a:ext cx="2276541" cy="5979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цикла </a:t>
            </a:r>
            <a:r>
              <a:rPr lang="en-US" dirty="0"/>
              <a:t>for</a:t>
            </a:r>
            <a:endParaRPr lang="ru-RU" dirty="0"/>
          </a:p>
        </p:txBody>
      </p:sp>
      <p:cxnSp>
        <p:nvCxnSpPr>
          <p:cNvPr id="10" name="Прямая со стрелкой 12">
            <a:extLst>
              <a:ext uri="{FF2B5EF4-FFF2-40B4-BE49-F238E27FC236}">
                <a16:creationId xmlns:a16="http://schemas.microsoft.com/office/drawing/2014/main" id="{E29758DD-5D19-4B5A-9C5D-48B5D0293C9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8730136" y="4058049"/>
            <a:ext cx="304439" cy="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ABDF63-895F-4686-916F-E8FAE383464F}"/>
              </a:ext>
            </a:extLst>
          </p:cNvPr>
          <p:cNvSpPr txBox="1"/>
          <p:nvPr/>
        </p:nvSpPr>
        <p:spPr>
          <a:xfrm>
            <a:off x="9970177" y="2875210"/>
            <a:ext cx="713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Ложь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0B4DC-DB9C-4FED-8D8D-44E6B65B50A9}"/>
              </a:ext>
            </a:extLst>
          </p:cNvPr>
          <p:cNvSpPr txBox="1"/>
          <p:nvPr/>
        </p:nvSpPr>
        <p:spPr>
          <a:xfrm>
            <a:off x="8933899" y="381638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Истина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BF93FBA-60BF-4244-A964-86D3D890E054}"/>
              </a:ext>
            </a:extLst>
          </p:cNvPr>
          <p:cNvSpPr/>
          <p:nvPr/>
        </p:nvSpPr>
        <p:spPr>
          <a:xfrm>
            <a:off x="7750327" y="1586697"/>
            <a:ext cx="2276541" cy="5979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Инициализация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D8F7A07-5033-4AEE-877B-CD7E37AB7E91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888598" y="1263059"/>
            <a:ext cx="0" cy="32363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F97E9EBA-BBC9-4F3C-8B5C-E6968AD09CAC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 flipH="1">
            <a:off x="8882357" y="2184627"/>
            <a:ext cx="6241" cy="3986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1B58D53C-1626-4C59-A36E-97CF657E154C}"/>
              </a:ext>
            </a:extLst>
          </p:cNvPr>
          <p:cNvSpPr/>
          <p:nvPr/>
        </p:nvSpPr>
        <p:spPr>
          <a:xfrm>
            <a:off x="7744085" y="5076097"/>
            <a:ext cx="2276541" cy="5979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Шаг цикла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F80E058C-7D73-4CB4-B439-FD2C82D2C4D9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8980039" y="3244542"/>
            <a:ext cx="1040588" cy="3049053"/>
          </a:xfrm>
          <a:prstGeom prst="bentConnector4">
            <a:avLst>
              <a:gd name="adj1" fmla="val -38937"/>
              <a:gd name="adj2" fmla="val 88145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5617C2AD-EC1E-4FA6-AAAA-210C1DAB91D2}"/>
              </a:ext>
            </a:extLst>
          </p:cNvPr>
          <p:cNvCxnSpPr>
            <a:cxnSpLocks/>
            <a:stCxn id="7" idx="2"/>
            <a:endCxn id="39" idx="0"/>
          </p:cNvCxnSpPr>
          <p:nvPr/>
        </p:nvCxnSpPr>
        <p:spPr>
          <a:xfrm>
            <a:off x="8882353" y="4808201"/>
            <a:ext cx="3" cy="26789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Прямая со стрелкой 39">
            <a:extLst>
              <a:ext uri="{FF2B5EF4-FFF2-40B4-BE49-F238E27FC236}">
                <a16:creationId xmlns:a16="http://schemas.microsoft.com/office/drawing/2014/main" id="{F66A226C-441B-4149-954E-4D8FD5286826}"/>
              </a:ext>
            </a:extLst>
          </p:cNvPr>
          <p:cNvCxnSpPr>
            <a:cxnSpLocks/>
            <a:stCxn id="39" idx="1"/>
            <a:endCxn id="6" idx="1"/>
          </p:cNvCxnSpPr>
          <p:nvPr/>
        </p:nvCxnSpPr>
        <p:spPr>
          <a:xfrm rot="10800000" flipH="1">
            <a:off x="7744084" y="3244542"/>
            <a:ext cx="1" cy="2130520"/>
          </a:xfrm>
          <a:prstGeom prst="bent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0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13615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Loops and semicolons ‘;’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9D0FE2-A696-49A8-A636-A21CE9304E7B}"/>
              </a:ext>
            </a:extLst>
          </p:cNvPr>
          <p:cNvSpPr txBox="1"/>
          <p:nvPr/>
        </p:nvSpPr>
        <p:spPr>
          <a:xfrm>
            <a:off x="2838449" y="1894021"/>
            <a:ext cx="23118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(expr)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2D6D41-69E0-487E-BFEE-3FD06558A39D}"/>
              </a:ext>
            </a:extLst>
          </p:cNvPr>
          <p:cNvSpPr txBox="1"/>
          <p:nvPr/>
        </p:nvSpPr>
        <p:spPr>
          <a:xfrm>
            <a:off x="6095999" y="1894021"/>
            <a:ext cx="23118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while (expr);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686510-B40D-4674-9E3B-087D7C6ED69A}"/>
              </a:ext>
            </a:extLst>
          </p:cNvPr>
          <p:cNvSpPr txBox="1"/>
          <p:nvPr/>
        </p:nvSpPr>
        <p:spPr>
          <a:xfrm>
            <a:off x="4185092" y="3872011"/>
            <a:ext cx="33682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expr; step)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11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3" y="539754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Loops and brackets {}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9D0FE2-A696-49A8-A636-A21CE9304E7B}"/>
              </a:ext>
            </a:extLst>
          </p:cNvPr>
          <p:cNvSpPr txBox="1"/>
          <p:nvPr/>
        </p:nvSpPr>
        <p:spPr>
          <a:xfrm>
            <a:off x="2100191" y="2151646"/>
            <a:ext cx="35173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%d\n”,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2D6D41-69E0-487E-BFEE-3FD06558A39D}"/>
              </a:ext>
            </a:extLst>
          </p:cNvPr>
          <p:cNvSpPr txBox="1"/>
          <p:nvPr/>
        </p:nvSpPr>
        <p:spPr>
          <a:xfrm>
            <a:off x="6392390" y="2151647"/>
            <a:ext cx="351731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%d\n”,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(expr);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686510-B40D-4674-9E3B-087D7C6ED69A}"/>
              </a:ext>
            </a:extLst>
          </p:cNvPr>
          <p:cNvSpPr txBox="1"/>
          <p:nvPr/>
        </p:nvSpPr>
        <p:spPr>
          <a:xfrm>
            <a:off x="3814764" y="4237771"/>
            <a:ext cx="36054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5;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%d\n”,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%d\n”,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8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136157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break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9D0FE2-A696-49A8-A636-A21CE9304E7B}"/>
              </a:ext>
            </a:extLst>
          </p:cNvPr>
          <p:cNvSpPr txBox="1"/>
          <p:nvPr/>
        </p:nvSpPr>
        <p:spPr>
          <a:xfrm>
            <a:off x="2074590" y="1301028"/>
            <a:ext cx="35189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(expr)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expr_to_break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2D6D41-69E0-487E-BFEE-3FD06558A39D}"/>
              </a:ext>
            </a:extLst>
          </p:cNvPr>
          <p:cNvSpPr txBox="1"/>
          <p:nvPr/>
        </p:nvSpPr>
        <p:spPr>
          <a:xfrm>
            <a:off x="7304612" y="1301028"/>
            <a:ext cx="35189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expr_to_break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while (expr);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Прямая со стрелкой 39">
            <a:extLst>
              <a:ext uri="{FF2B5EF4-FFF2-40B4-BE49-F238E27FC236}">
                <a16:creationId xmlns:a16="http://schemas.microsoft.com/office/drawing/2014/main" id="{7D4DEAD1-6BD3-48DA-880A-BEBCAEB84672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H="1" flipV="1">
            <a:off x="7304611" y="2424413"/>
            <a:ext cx="237611" cy="1390842"/>
          </a:xfrm>
          <a:prstGeom prst="bentConnector4">
            <a:avLst>
              <a:gd name="adj1" fmla="val -96208"/>
              <a:gd name="adj2" fmla="val 99907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C686510-B40D-4674-9E3B-087D7C6ED69A}"/>
              </a:ext>
            </a:extLst>
          </p:cNvPr>
          <p:cNvSpPr txBox="1"/>
          <p:nvPr/>
        </p:nvSpPr>
        <p:spPr>
          <a:xfrm>
            <a:off x="3289611" y="3815255"/>
            <a:ext cx="351891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expr; step)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expr_to_break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break;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Прямая со стрелкой 39">
            <a:extLst>
              <a:ext uri="{FF2B5EF4-FFF2-40B4-BE49-F238E27FC236}">
                <a16:creationId xmlns:a16="http://schemas.microsoft.com/office/drawing/2014/main" id="{4F779D52-15B7-4CE5-9A9D-405FE9BE96CA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H="1" flipV="1">
            <a:off x="3289611" y="4938640"/>
            <a:ext cx="393214" cy="1390842"/>
          </a:xfrm>
          <a:prstGeom prst="bentConnector4">
            <a:avLst>
              <a:gd name="adj1" fmla="val -58136"/>
              <a:gd name="adj2" fmla="val 99907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D2C0AC43-BAA1-44CE-BB6F-55D83BE0B33F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H="1" flipV="1">
            <a:off x="2074589" y="2424413"/>
            <a:ext cx="346993" cy="1390842"/>
          </a:xfrm>
          <a:prstGeom prst="bentConnector4">
            <a:avLst>
              <a:gd name="adj1" fmla="val -65880"/>
              <a:gd name="adj2" fmla="val 100360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47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1558</TotalTime>
  <Words>559</Words>
  <Application>Microsoft Office PowerPoint</Application>
  <PresentationFormat>Широкоэкранный</PresentationFormat>
  <Paragraphs>125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C Programming  3_loops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330</cp:revision>
  <dcterms:created xsi:type="dcterms:W3CDTF">2019-12-17T14:15:21Z</dcterms:created>
  <dcterms:modified xsi:type="dcterms:W3CDTF">2024-09-22T17:44:29Z</dcterms:modified>
</cp:coreProperties>
</file>