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4" r:id="rId4"/>
    <p:sldId id="267" r:id="rId5"/>
    <p:sldId id="270" r:id="rId6"/>
    <p:sldId id="272" r:id="rId7"/>
    <p:sldId id="273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2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1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4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7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27.09.2023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3_loops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3621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&amp; </a:t>
            </a:r>
            <a:r>
              <a:rPr lang="en-US" dirty="0" err="1"/>
              <a:t>do..while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230016" y="2274838"/>
            <a:ext cx="3298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step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4AAC5-6EAC-25ED-DF98-C07494E55E7A}"/>
              </a:ext>
            </a:extLst>
          </p:cNvPr>
          <p:cNvSpPr txBox="1"/>
          <p:nvPr/>
        </p:nvSpPr>
        <p:spPr>
          <a:xfrm>
            <a:off x="6663419" y="2274838"/>
            <a:ext cx="31648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step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</a:p>
        </p:txBody>
      </p:sp>
    </p:spTree>
    <p:extLst>
      <p:ext uri="{BB962C8B-B14F-4D97-AF65-F5344CB8AC3E}">
        <p14:creationId xmlns:p14="http://schemas.microsoft.com/office/powerpoint/2010/main" val="6339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88449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&amp; </a:t>
            </a:r>
            <a:r>
              <a:rPr lang="en-US" dirty="0" err="1"/>
              <a:t>do..while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231376" y="2386805"/>
            <a:ext cx="3149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k = 0;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(k &lt; 5)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 = k + 1;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5D3BB-94D3-5764-BB38-2A4934DEFA3A}"/>
              </a:ext>
            </a:extLst>
          </p:cNvPr>
          <p:cNvSpPr txBox="1"/>
          <p:nvPr/>
        </p:nvSpPr>
        <p:spPr>
          <a:xfrm>
            <a:off x="6346176" y="2386805"/>
            <a:ext cx="3149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k = 0;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k++;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(k &lt; 5);</a:t>
            </a:r>
          </a:p>
        </p:txBody>
      </p:sp>
    </p:spTree>
    <p:extLst>
      <p:ext uri="{BB962C8B-B14F-4D97-AF65-F5344CB8AC3E}">
        <p14:creationId xmlns:p14="http://schemas.microsoft.com/office/powerpoint/2010/main" val="29230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5433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3170658" y="2274838"/>
            <a:ext cx="4623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(start; expr; step)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expr is true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8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299739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example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853725" y="2274838"/>
            <a:ext cx="6484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7248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variations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1589314" y="1859340"/>
            <a:ext cx="3067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C9E2C-6ADB-137B-F88B-8583BE56E334}"/>
              </a:ext>
            </a:extLst>
          </p:cNvPr>
          <p:cNvSpPr txBox="1"/>
          <p:nvPr/>
        </p:nvSpPr>
        <p:spPr>
          <a:xfrm>
            <a:off x="6095999" y="1859340"/>
            <a:ext cx="2494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E1613-EFB9-6AD1-2435-31DD93FA98DD}"/>
              </a:ext>
            </a:extLst>
          </p:cNvPr>
          <p:cNvSpPr txBox="1"/>
          <p:nvPr/>
        </p:nvSpPr>
        <p:spPr>
          <a:xfrm>
            <a:off x="6095999" y="4006221"/>
            <a:ext cx="3489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(;;){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5) break;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15F9-2D59-9815-1A24-D9B9E8B6423A}"/>
              </a:ext>
            </a:extLst>
          </p:cNvPr>
          <p:cNvSpPr txBox="1"/>
          <p:nvPr/>
        </p:nvSpPr>
        <p:spPr>
          <a:xfrm>
            <a:off x="1456317" y="4190887"/>
            <a:ext cx="33337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5) break;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19A1A10-7C37-D67B-7F58-57A05D4EF7A5}"/>
              </a:ext>
            </a:extLst>
          </p:cNvPr>
          <p:cNvCxnSpPr>
            <a:cxnSpLocks/>
          </p:cNvCxnSpPr>
          <p:nvPr/>
        </p:nvCxnSpPr>
        <p:spPr>
          <a:xfrm>
            <a:off x="5374627" y="1859340"/>
            <a:ext cx="18467" cy="4455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AAF931B-3389-4158-A5EC-A89BE5A0042A}"/>
              </a:ext>
            </a:extLst>
          </p:cNvPr>
          <p:cNvCxnSpPr>
            <a:cxnSpLocks/>
          </p:cNvCxnSpPr>
          <p:nvPr/>
        </p:nvCxnSpPr>
        <p:spPr>
          <a:xfrm flipH="1">
            <a:off x="921224" y="3775824"/>
            <a:ext cx="90621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CF25AB-2E4E-17A6-DCBC-BDE8F5DEA570}"/>
              </a:ext>
            </a:extLst>
          </p:cNvPr>
          <p:cNvSpPr txBox="1"/>
          <p:nvPr/>
        </p:nvSpPr>
        <p:spPr>
          <a:xfrm>
            <a:off x="5017400" y="3314159"/>
            <a:ext cx="177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 2)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3)    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5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157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break, continue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5A0C4-D2FA-F8CF-A054-75ADF9807592}"/>
              </a:ext>
            </a:extLst>
          </p:cNvPr>
          <p:cNvSpPr txBox="1"/>
          <p:nvPr/>
        </p:nvSpPr>
        <p:spPr>
          <a:xfrm>
            <a:off x="1772816" y="2430111"/>
            <a:ext cx="91937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10;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continue; // go to next step of loop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8) break;    // stop loop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04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CTRL+C (^C)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stop execution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441</Words>
  <Application>Microsoft Office PowerPoint</Application>
  <PresentationFormat>Широкоэкранный</PresentationFormat>
  <Paragraphs>84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C Programming 3_loops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260</cp:revision>
  <dcterms:created xsi:type="dcterms:W3CDTF">2019-12-17T14:15:21Z</dcterms:created>
  <dcterms:modified xsi:type="dcterms:W3CDTF">2023-09-27T02:50:59Z</dcterms:modified>
</cp:coreProperties>
</file>