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5" r:id="rId3"/>
    <p:sldId id="310" r:id="rId4"/>
    <p:sldId id="306" r:id="rId5"/>
    <p:sldId id="307" r:id="rId6"/>
    <p:sldId id="309" r:id="rId7"/>
    <p:sldId id="311" r:id="rId8"/>
    <p:sldId id="29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8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37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0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6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7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5.1_pointers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6528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Pointers (</a:t>
            </a:r>
            <a:r>
              <a:rPr lang="ru-RU" dirty="0"/>
              <a:t>Указатели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4A1A-4C2B-4E32-8A3E-77A972B6355E}"/>
              </a:ext>
            </a:extLst>
          </p:cNvPr>
          <p:cNvSpPr txBox="1"/>
          <p:nvPr/>
        </p:nvSpPr>
        <p:spPr>
          <a:xfrm>
            <a:off x="986059" y="4427375"/>
            <a:ext cx="4613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%p\n",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// 200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%c\n",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//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%p\n", 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216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8007C07-7358-4263-977B-CF1D4F9E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90185"/>
              </p:ext>
            </p:extLst>
          </p:nvPr>
        </p:nvGraphicFramePr>
        <p:xfrm>
          <a:off x="6382991" y="2099628"/>
          <a:ext cx="397784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0DDD37-BAD8-4994-B8B5-8BF9F78693AD}"/>
              </a:ext>
            </a:extLst>
          </p:cNvPr>
          <p:cNvSpPr txBox="1"/>
          <p:nvPr/>
        </p:nvSpPr>
        <p:spPr>
          <a:xfrm>
            <a:off x="6236414" y="2558157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               216-224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3E8F-2D9C-4F9E-826C-CDA5D00FBCB5}"/>
              </a:ext>
            </a:extLst>
          </p:cNvPr>
          <p:cNvSpPr txBox="1"/>
          <p:nvPr/>
        </p:nvSpPr>
        <p:spPr>
          <a:xfrm>
            <a:off x="6382991" y="1509727"/>
            <a:ext cx="397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   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5F2D1-82E9-47E4-8319-458C4F7C0A38}"/>
              </a:ext>
            </a:extLst>
          </p:cNvPr>
          <p:cNvSpPr txBox="1"/>
          <p:nvPr/>
        </p:nvSpPr>
        <p:spPr>
          <a:xfrm>
            <a:off x="6291209" y="3137277"/>
            <a:ext cx="397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    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37F4D-F03A-4F3D-B3F9-D3058A5E22B0}"/>
              </a:ext>
            </a:extLst>
          </p:cNvPr>
          <p:cNvSpPr txBox="1"/>
          <p:nvPr/>
        </p:nvSpPr>
        <p:spPr>
          <a:xfrm>
            <a:off x="986059" y="2198603"/>
            <a:ext cx="32263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a = 'A';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// =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&amp;a;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D93D5E-E4B9-439D-BA59-2450F3953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09339"/>
              </p:ext>
            </p:extLst>
          </p:nvPr>
        </p:nvGraphicFramePr>
        <p:xfrm>
          <a:off x="6382991" y="3717045"/>
          <a:ext cx="397784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431B01-B1E5-4FC3-BEF6-62C7EBD852E0}"/>
              </a:ext>
            </a:extLst>
          </p:cNvPr>
          <p:cNvSpPr txBox="1"/>
          <p:nvPr/>
        </p:nvSpPr>
        <p:spPr>
          <a:xfrm>
            <a:off x="6236414" y="4206908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               216-224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3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6528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pointers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4A1A-4C2B-4E32-8A3E-77A972B6355E}"/>
              </a:ext>
            </a:extLst>
          </p:cNvPr>
          <p:cNvSpPr txBox="1"/>
          <p:nvPr/>
        </p:nvSpPr>
        <p:spPr>
          <a:xfrm>
            <a:off x="986059" y="4427375"/>
            <a:ext cx="6109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%p\n",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// 200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%c\n", *(char *)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//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%p\n", 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// 216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8007C07-7358-4263-977B-CF1D4F9E6D12}"/>
              </a:ext>
            </a:extLst>
          </p:cNvPr>
          <p:cNvGraphicFramePr>
            <a:graphicFrameLocks noGrp="1"/>
          </p:cNvGraphicFramePr>
          <p:nvPr/>
        </p:nvGraphicFramePr>
        <p:xfrm>
          <a:off x="6382991" y="2099628"/>
          <a:ext cx="397784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0DDD37-BAD8-4994-B8B5-8BF9F78693AD}"/>
              </a:ext>
            </a:extLst>
          </p:cNvPr>
          <p:cNvSpPr txBox="1"/>
          <p:nvPr/>
        </p:nvSpPr>
        <p:spPr>
          <a:xfrm>
            <a:off x="6236414" y="2558157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               216-224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3E8F-2D9C-4F9E-826C-CDA5D00FBCB5}"/>
              </a:ext>
            </a:extLst>
          </p:cNvPr>
          <p:cNvSpPr txBox="1"/>
          <p:nvPr/>
        </p:nvSpPr>
        <p:spPr>
          <a:xfrm>
            <a:off x="6382991" y="1509727"/>
            <a:ext cx="397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   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5F2D1-82E9-47E4-8319-458C4F7C0A38}"/>
              </a:ext>
            </a:extLst>
          </p:cNvPr>
          <p:cNvSpPr txBox="1"/>
          <p:nvPr/>
        </p:nvSpPr>
        <p:spPr>
          <a:xfrm>
            <a:off x="6291209" y="3137277"/>
            <a:ext cx="397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    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37F4D-F03A-4F3D-B3F9-D3058A5E22B0}"/>
              </a:ext>
            </a:extLst>
          </p:cNvPr>
          <p:cNvSpPr txBox="1"/>
          <p:nvPr/>
        </p:nvSpPr>
        <p:spPr>
          <a:xfrm>
            <a:off x="986059" y="2198603"/>
            <a:ext cx="32263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a = 'A';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// =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&amp;a;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DD93D5E-E4B9-439D-BA59-2450F3953BD4}"/>
              </a:ext>
            </a:extLst>
          </p:cNvPr>
          <p:cNvGraphicFramePr>
            <a:graphicFrameLocks noGrp="1"/>
          </p:cNvGraphicFramePr>
          <p:nvPr/>
        </p:nvGraphicFramePr>
        <p:xfrm>
          <a:off x="6382991" y="3717045"/>
          <a:ext cx="397784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79556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431B01-B1E5-4FC3-BEF6-62C7EBD852E0}"/>
              </a:ext>
            </a:extLst>
          </p:cNvPr>
          <p:cNvSpPr txBox="1"/>
          <p:nvPr/>
        </p:nvSpPr>
        <p:spPr>
          <a:xfrm>
            <a:off x="6236414" y="4206908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               216-224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9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1391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Pointers to pointers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4A1A-4C2B-4E32-8A3E-77A972B6355E}"/>
              </a:ext>
            </a:extLst>
          </p:cNvPr>
          <p:cNvSpPr txBox="1"/>
          <p:nvPr/>
        </p:nvSpPr>
        <p:spPr>
          <a:xfrm>
            <a:off x="986058" y="4205583"/>
            <a:ext cx="5928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ptr2 = &amp;ptr1;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printf("ptr2 = %p\n", ptr2);           // 250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printf("*ptr2 = %p\n", *ptr2);       // 200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printf("**ptr2 = %c\n", **ptr2);   //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%p\n", &amp;ptr2);      // 216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8007C07-7358-4263-977B-CF1D4F9E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78686"/>
              </p:ext>
            </p:extLst>
          </p:nvPr>
        </p:nvGraphicFramePr>
        <p:xfrm>
          <a:off x="6537790" y="1924893"/>
          <a:ext cx="39007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126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0DDD37-BAD8-4994-B8B5-8BF9F78693AD}"/>
              </a:ext>
            </a:extLst>
          </p:cNvPr>
          <p:cNvSpPr txBox="1"/>
          <p:nvPr/>
        </p:nvSpPr>
        <p:spPr>
          <a:xfrm>
            <a:off x="6202893" y="2292836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216-224    250-258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3E8F-2D9C-4F9E-826C-CDA5D00FBCB5}"/>
              </a:ext>
            </a:extLst>
          </p:cNvPr>
          <p:cNvSpPr txBox="1"/>
          <p:nvPr/>
        </p:nvSpPr>
        <p:spPr>
          <a:xfrm>
            <a:off x="6438217" y="1402759"/>
            <a:ext cx="446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          ptr2        ptr1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37F4D-F03A-4F3D-B3F9-D3058A5E22B0}"/>
              </a:ext>
            </a:extLst>
          </p:cNvPr>
          <p:cNvSpPr txBox="1"/>
          <p:nvPr/>
        </p:nvSpPr>
        <p:spPr>
          <a:xfrm>
            <a:off x="986058" y="1664369"/>
            <a:ext cx="22731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a = 'A';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*ptr1;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**ptr2;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ptr1 = &amp;a;</a:t>
            </a: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1DFCB5CD-84FA-481B-8938-1329F780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38442"/>
              </p:ext>
            </p:extLst>
          </p:nvPr>
        </p:nvGraphicFramePr>
        <p:xfrm>
          <a:off x="6537790" y="3372981"/>
          <a:ext cx="39007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126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0FF30FC-59CD-41AF-9E4D-FA159B84F7F4}"/>
              </a:ext>
            </a:extLst>
          </p:cNvPr>
          <p:cNvSpPr txBox="1"/>
          <p:nvPr/>
        </p:nvSpPr>
        <p:spPr>
          <a:xfrm>
            <a:off x="6247117" y="3738968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216-224    250-258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722EA8-D173-4FBB-95A8-AE7D21D4DA8E}"/>
              </a:ext>
            </a:extLst>
          </p:cNvPr>
          <p:cNvSpPr txBox="1"/>
          <p:nvPr/>
        </p:nvSpPr>
        <p:spPr>
          <a:xfrm>
            <a:off x="6438217" y="2848348"/>
            <a:ext cx="446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          ptr2        ptr1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668B9133-D8E7-43C5-A38C-67AB50AD6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2655"/>
              </p:ext>
            </p:extLst>
          </p:nvPr>
        </p:nvGraphicFramePr>
        <p:xfrm>
          <a:off x="6537790" y="4943009"/>
          <a:ext cx="39007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126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650126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96AFC3-C8A2-48D9-9EF4-CB73D39F6505}"/>
              </a:ext>
            </a:extLst>
          </p:cNvPr>
          <p:cNvSpPr txBox="1"/>
          <p:nvPr/>
        </p:nvSpPr>
        <p:spPr>
          <a:xfrm>
            <a:off x="6247117" y="5309866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    216-224    250-258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65D908-6DC6-4121-93B4-C7B3317CB79F}"/>
              </a:ext>
            </a:extLst>
          </p:cNvPr>
          <p:cNvSpPr txBox="1"/>
          <p:nvPr/>
        </p:nvSpPr>
        <p:spPr>
          <a:xfrm>
            <a:off x="6393694" y="4419789"/>
            <a:ext cx="4466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          ptr2        ptr1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52396"/>
            <a:ext cx="9013371" cy="888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Pointer </a:t>
            </a:r>
            <a:r>
              <a:rPr lang="en-US" sz="5400" dirty="0" err="1"/>
              <a:t>arithmetics</a:t>
            </a:r>
            <a:endParaRPr lang="ru-RU" sz="5400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6759B17-2883-4946-9133-944908C9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23348"/>
              </p:ext>
            </p:extLst>
          </p:nvPr>
        </p:nvGraphicFramePr>
        <p:xfrm>
          <a:off x="6708774" y="1612085"/>
          <a:ext cx="34897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31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316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FD2B3EE-3EE5-4159-B622-E24C1D8A932E}"/>
              </a:ext>
            </a:extLst>
          </p:cNvPr>
          <p:cNvSpPr txBox="1"/>
          <p:nvPr/>
        </p:nvSpPr>
        <p:spPr>
          <a:xfrm>
            <a:off x="6149557" y="1928907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100-108   130-134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285E7-2B66-456C-87FC-4B23627516E9}"/>
              </a:ext>
            </a:extLst>
          </p:cNvPr>
          <p:cNvSpPr txBox="1"/>
          <p:nvPr/>
        </p:nvSpPr>
        <p:spPr>
          <a:xfrm>
            <a:off x="6413518" y="1133098"/>
            <a:ext cx="198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C15E9-6C05-432A-8A96-35F5AA3173A4}"/>
              </a:ext>
            </a:extLst>
          </p:cNvPr>
          <p:cNvSpPr txBox="1"/>
          <p:nvPr/>
        </p:nvSpPr>
        <p:spPr>
          <a:xfrm>
            <a:off x="1589314" y="1956756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1BBDBF-1CD5-4F2C-A4B1-5611C429F919}"/>
              </a:ext>
            </a:extLst>
          </p:cNvPr>
          <p:cNvSpPr txBox="1"/>
          <p:nvPr/>
        </p:nvSpPr>
        <p:spPr>
          <a:xfrm>
            <a:off x="1589314" y="3064590"/>
            <a:ext cx="20681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DF034A14-18CD-4EFB-B06B-283E731A5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2608"/>
              </p:ext>
            </p:extLst>
          </p:nvPr>
        </p:nvGraphicFramePr>
        <p:xfrm>
          <a:off x="6655217" y="2965219"/>
          <a:ext cx="34897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31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316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1CCF584-1A53-4BE3-B54C-F0304E295E15}"/>
              </a:ext>
            </a:extLst>
          </p:cNvPr>
          <p:cNvSpPr txBox="1"/>
          <p:nvPr/>
        </p:nvSpPr>
        <p:spPr>
          <a:xfrm>
            <a:off x="6096000" y="3282041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100-108   130-134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38499-8D19-46B9-8DF9-C3E82C59C4EB}"/>
              </a:ext>
            </a:extLst>
          </p:cNvPr>
          <p:cNvSpPr txBox="1"/>
          <p:nvPr/>
        </p:nvSpPr>
        <p:spPr>
          <a:xfrm>
            <a:off x="6413518" y="2486772"/>
            <a:ext cx="198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2C608B20-348A-4376-A529-EBB2F158D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25589"/>
              </p:ext>
            </p:extLst>
          </p:nvPr>
        </p:nvGraphicFramePr>
        <p:xfrm>
          <a:off x="6708774" y="4291443"/>
          <a:ext cx="34897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31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316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3DA4C49-869D-42DD-9EAA-82FF7C0E0A04}"/>
              </a:ext>
            </a:extLst>
          </p:cNvPr>
          <p:cNvSpPr txBox="1"/>
          <p:nvPr/>
        </p:nvSpPr>
        <p:spPr>
          <a:xfrm>
            <a:off x="6149557" y="4608265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100-108   130-134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E331E9-C75A-4E77-B0D3-D00EC8A67F12}"/>
              </a:ext>
            </a:extLst>
          </p:cNvPr>
          <p:cNvSpPr txBox="1"/>
          <p:nvPr/>
        </p:nvSpPr>
        <p:spPr>
          <a:xfrm>
            <a:off x="6467075" y="3812996"/>
            <a:ext cx="198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941B83F5-EAEA-4288-8D33-86A7EB62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39576"/>
              </p:ext>
            </p:extLst>
          </p:nvPr>
        </p:nvGraphicFramePr>
        <p:xfrm>
          <a:off x="6708774" y="5592474"/>
          <a:ext cx="34897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31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581631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</a:tblGrid>
              <a:tr h="316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9EA09DF-03E7-4443-8A43-A3DFB62BD863}"/>
              </a:ext>
            </a:extLst>
          </p:cNvPr>
          <p:cNvSpPr txBox="1"/>
          <p:nvPr/>
        </p:nvSpPr>
        <p:spPr>
          <a:xfrm>
            <a:off x="6149557" y="5909296"/>
            <a:ext cx="461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100-108   130-134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37B6A2-8C0D-4983-ADEF-FE4217C50D7D}"/>
              </a:ext>
            </a:extLst>
          </p:cNvPr>
          <p:cNvSpPr txBox="1"/>
          <p:nvPr/>
        </p:nvSpPr>
        <p:spPr>
          <a:xfrm>
            <a:off x="6467075" y="5114027"/>
            <a:ext cx="198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6528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Endianness (</a:t>
            </a:r>
            <a:r>
              <a:rPr lang="ru-RU" dirty="0"/>
              <a:t>порядок байт)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F108E-AF20-43B0-9DBA-4518ABB584F5}"/>
              </a:ext>
            </a:extLst>
          </p:cNvPr>
          <p:cNvSpPr txBox="1"/>
          <p:nvPr/>
        </p:nvSpPr>
        <p:spPr>
          <a:xfrm>
            <a:off x="759541" y="3752165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0x12345678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A00E37F7-DC1A-4D3B-BB6D-76E73680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41697"/>
              </p:ext>
            </p:extLst>
          </p:nvPr>
        </p:nvGraphicFramePr>
        <p:xfrm>
          <a:off x="6927047" y="2692131"/>
          <a:ext cx="4120092" cy="77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23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1030023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1030023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1030023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</a:tblGrid>
              <a:tr h="77551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995206-E9B7-45A0-B3BF-A928B9A5545F}"/>
              </a:ext>
            </a:extLst>
          </p:cNvPr>
          <p:cNvSpPr txBox="1"/>
          <p:nvPr/>
        </p:nvSpPr>
        <p:spPr>
          <a:xfrm>
            <a:off x="8440113" y="1796935"/>
            <a:ext cx="2691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3E450-22C1-4079-9EF1-C9A949B0D1B5}"/>
              </a:ext>
            </a:extLst>
          </p:cNvPr>
          <p:cNvSpPr txBox="1"/>
          <p:nvPr/>
        </p:nvSpPr>
        <p:spPr>
          <a:xfrm>
            <a:off x="6890651" y="3429000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100   101   102   103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F5B8739-7891-4BAB-8D29-1C78DE469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10735"/>
              </p:ext>
            </p:extLst>
          </p:nvPr>
        </p:nvGraphicFramePr>
        <p:xfrm>
          <a:off x="6982127" y="5096283"/>
          <a:ext cx="4120092" cy="77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23">
                  <a:extLst>
                    <a:ext uri="{9D8B030D-6E8A-4147-A177-3AD203B41FA5}">
                      <a16:colId xmlns:a16="http://schemas.microsoft.com/office/drawing/2014/main" val="952900806"/>
                    </a:ext>
                  </a:extLst>
                </a:gridCol>
                <a:gridCol w="1030023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1030023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1030023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</a:tblGrid>
              <a:tr h="77551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EBF8C87-D5CD-4771-B38A-18052183B18B}"/>
              </a:ext>
            </a:extLst>
          </p:cNvPr>
          <p:cNvSpPr txBox="1"/>
          <p:nvPr/>
        </p:nvSpPr>
        <p:spPr>
          <a:xfrm>
            <a:off x="8032951" y="4291625"/>
            <a:ext cx="3098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F4D5E-B4F5-4E49-90A2-94D42ADA48F2}"/>
              </a:ext>
            </a:extLst>
          </p:cNvPr>
          <p:cNvSpPr txBox="1"/>
          <p:nvPr/>
        </p:nvSpPr>
        <p:spPr>
          <a:xfrm>
            <a:off x="7045472" y="5830115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100   101   102   103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B14A4A9E-DEBA-40A0-AE50-2326E760CE1D}"/>
              </a:ext>
            </a:extLst>
          </p:cNvPr>
          <p:cNvSpPr/>
          <p:nvPr/>
        </p:nvSpPr>
        <p:spPr>
          <a:xfrm rot="20722418">
            <a:off x="4622612" y="2651767"/>
            <a:ext cx="2117377" cy="12422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16B42C01-DBEC-40BA-A025-8C0D6D28D39E}"/>
              </a:ext>
            </a:extLst>
          </p:cNvPr>
          <p:cNvSpPr/>
          <p:nvPr/>
        </p:nvSpPr>
        <p:spPr>
          <a:xfrm rot="908761">
            <a:off x="4684087" y="4457574"/>
            <a:ext cx="2109837" cy="1299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6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6528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40EA9DD-4DA5-4269-839B-7A23BF75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67858"/>
              </p:ext>
            </p:extLst>
          </p:nvPr>
        </p:nvGraphicFramePr>
        <p:xfrm>
          <a:off x="554625" y="4660437"/>
          <a:ext cx="1088136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215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1DA174-F7E7-4B91-BD3C-EC51B7F5F9BA}"/>
              </a:ext>
            </a:extLst>
          </p:cNvPr>
          <p:cNvSpPr txBox="1"/>
          <p:nvPr/>
        </p:nvSpPr>
        <p:spPr>
          <a:xfrm>
            <a:off x="1589314" y="5306768"/>
            <a:ext cx="990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200   201    202    203   204    205    206    207    208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77BC2-5869-45FF-AD73-B33692F9DA1D}"/>
              </a:ext>
            </a:extLst>
          </p:cNvPr>
          <p:cNvSpPr txBox="1"/>
          <p:nvPr/>
        </p:nvSpPr>
        <p:spPr>
          <a:xfrm>
            <a:off x="894273" y="1430155"/>
            <a:ext cx="63225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0x00C0FFEE;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printf("first byte of a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0xEE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printf("second byte of a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0xFF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B975D-799B-4BF9-BC74-8E9761BCF228}"/>
              </a:ext>
            </a:extLst>
          </p:cNvPr>
          <p:cNvSpPr txBox="1"/>
          <p:nvPr/>
        </p:nvSpPr>
        <p:spPr>
          <a:xfrm>
            <a:off x="3400175" y="3715183"/>
            <a:ext cx="413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2400" dirty="0"/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F8B48F77-E884-4D07-8F4C-7524A23BFC2B}"/>
              </a:ext>
            </a:extLst>
          </p:cNvPr>
          <p:cNvSpPr/>
          <p:nvPr/>
        </p:nvSpPr>
        <p:spPr>
          <a:xfrm rot="5400000">
            <a:off x="3340013" y="2489769"/>
            <a:ext cx="412620" cy="3914019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10463488-7DED-4380-8C8E-359FC39AD95A}"/>
              </a:ext>
            </a:extLst>
          </p:cNvPr>
          <p:cNvSpPr/>
          <p:nvPr/>
        </p:nvSpPr>
        <p:spPr>
          <a:xfrm rot="5400000">
            <a:off x="9255956" y="2466733"/>
            <a:ext cx="412620" cy="3947446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43AF3-E596-4F49-908E-DC48E1C5C069}"/>
              </a:ext>
            </a:extLst>
          </p:cNvPr>
          <p:cNvSpPr txBox="1"/>
          <p:nvPr/>
        </p:nvSpPr>
        <p:spPr>
          <a:xfrm>
            <a:off x="9180872" y="3545606"/>
            <a:ext cx="2452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x86-32)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76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</TotalTime>
  <Words>462</Words>
  <Application>Microsoft Office PowerPoint</Application>
  <PresentationFormat>Широкоэкранный</PresentationFormat>
  <Paragraphs>135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 Programming 5.1_pointers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449</cp:revision>
  <dcterms:created xsi:type="dcterms:W3CDTF">2019-12-17T14:15:21Z</dcterms:created>
  <dcterms:modified xsi:type="dcterms:W3CDTF">2024-10-21T05:30:46Z</dcterms:modified>
</cp:coreProperties>
</file>