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945b9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945b9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b945b9e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b945b9e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945b9e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945b9e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945b9e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945b9e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Бургерная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82050" y="3560075"/>
            <a:ext cx="45048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Соня Кей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03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</a:t>
            </a:r>
            <a:r>
              <a:rPr lang="ru">
                <a:solidFill>
                  <a:schemeClr val="dk1"/>
                </a:solidFill>
              </a:rPr>
              <a:t>аш проект это </a:t>
            </a:r>
            <a:r>
              <a:rPr lang="ru">
                <a:solidFill>
                  <a:schemeClr val="dk1"/>
                </a:solidFill>
              </a:rPr>
              <a:t>Telegram бот, который знает абсолютно всё про самые популярные бургеры мира. Бот может описать бургер, перечислить ингредиенты и рассказать интересную информацию о нем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13" y="661250"/>
            <a:ext cx="348346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 flipH="1">
            <a:off x="311725" y="1315471"/>
            <a:ext cx="37611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Televot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Translators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Request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 выполнении работы мы столкнулись с разными трудностями. Одним из самых сложных оказался выбор подходящего API из всех доступных в интернете.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