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0" r:id="rId5"/>
    <p:sldId id="271" r:id="rId6"/>
    <p:sldId id="277" r:id="rId7"/>
    <p:sldId id="269" r:id="rId8"/>
    <p:sldId id="275" r:id="rId9"/>
    <p:sldId id="276" r:id="rId10"/>
    <p:sldId id="274" r:id="rId11"/>
    <p:sldId id="263" r:id="rId12"/>
    <p:sldId id="278" r:id="rId13"/>
    <p:sldId id="261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B727-1DCC-40D2-8F95-3EA8CA03D385}" type="datetimeFigureOut">
              <a:rPr lang="ru-RU" smtClean="0"/>
              <a:t>сб 25.04.20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19AB5-B740-4ABE-ABE5-235073A3C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04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FC47-3F8A-4796-8FF6-1B9470D7777E}" type="datetime1">
              <a:rPr lang="ru-RU" smtClean="0"/>
              <a:t>сб 25.04.20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F3FD-760B-40B0-B250-35A8FB6DA5C6}" type="datetime1">
              <a:rPr lang="ru-RU" smtClean="0"/>
              <a:t>сб 25.04.20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4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D6E0-6908-490B-B8F8-F186015731B8}" type="datetime1">
              <a:rPr lang="ru-RU" smtClean="0"/>
              <a:t>сб 25.04.20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00DE-02D1-4130-B3B5-1F2D2915B1FC}" type="datetime1">
              <a:rPr lang="ru-RU" smtClean="0"/>
              <a:t>сб 25.04.20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3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A66E-23E0-4315-86F4-D3D0D8D004BA}" type="datetime1">
              <a:rPr lang="ru-RU" smtClean="0"/>
              <a:t>сб 25.04.20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2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F0D1-8F49-4876-9C17-7C9CAEA6F7F0}" type="datetime1">
              <a:rPr lang="ru-RU" smtClean="0"/>
              <a:t>сб 25.04.20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85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B74F-5DA8-4BB6-9322-4D9AB780B750}" type="datetime1">
              <a:rPr lang="ru-RU" smtClean="0"/>
              <a:t>сб 25.04.20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04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6869-DF39-4240-B462-6FB3F72CF330}" type="datetime1">
              <a:rPr lang="ru-RU" smtClean="0"/>
              <a:t>сб 25.04.20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6EDA-94B6-4283-A364-C786817EE6B4}" type="datetime1">
              <a:rPr lang="ru-RU" smtClean="0"/>
              <a:t>сб 25.04.20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20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1090-26D6-4E93-A97A-FB55922B8949}" type="datetime1">
              <a:rPr lang="ru-RU" smtClean="0"/>
              <a:t>сб 25.04.20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8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9B36-2907-4452-98AE-61D497650C28}" type="datetime1">
              <a:rPr lang="ru-RU" smtClean="0"/>
              <a:t>сб 25.04.20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6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B6DFD-0A73-4285-99CB-8F28BCC0853C}" type="datetime1">
              <a:rPr lang="ru-RU" smtClean="0"/>
              <a:t>сб 25.04.20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F0F7-4BFC-491F-AA9E-E395FED768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7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239" y="1122363"/>
            <a:ext cx="12088761" cy="2328760"/>
          </a:xfrm>
        </p:spPr>
        <p:txBody>
          <a:bodyPr anchor="ctr" anchorCtr="0">
            <a:normAutofit/>
          </a:bodyPr>
          <a:lstStyle/>
          <a:p>
            <a:r>
              <a:rPr lang="ru-RU" sz="8000" b="1" dirty="0" smtClean="0"/>
              <a:t>Конструктор тепловых механизмов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54205"/>
            <a:ext cx="12192000" cy="1655762"/>
          </a:xfrm>
        </p:spPr>
        <p:txBody>
          <a:bodyPr anchor="ctr" anchorCtr="0">
            <a:noAutofit/>
          </a:bodyPr>
          <a:lstStyle/>
          <a:p>
            <a:r>
              <a:rPr lang="ru-RU" sz="4000" dirty="0" smtClean="0"/>
              <a:t>Годовой проект Круглова Валентина</a:t>
            </a:r>
          </a:p>
          <a:p>
            <a:r>
              <a:rPr lang="ru-RU" sz="4000" dirty="0" smtClean="0"/>
              <a:t>10-7 класс. Президентский ФМЛ №239</a:t>
            </a:r>
            <a:endParaRPr lang="en-US" sz="4000" dirty="0" smtClean="0"/>
          </a:p>
          <a:p>
            <a:r>
              <a:rPr lang="ru-RU" sz="4000" dirty="0" smtClean="0"/>
              <a:t>Руководитель Дружинина Мария Владимировна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949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Возникшие проблемы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4394" b="47703"/>
          <a:stretch/>
        </p:blipFill>
        <p:spPr>
          <a:xfrm>
            <a:off x="-1" y="1803627"/>
            <a:ext cx="12192000" cy="1204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8171" y="878871"/>
            <a:ext cx="3715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Удаление линий</a:t>
            </a:r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4018"/>
          <a:stretch/>
        </p:blipFill>
        <p:spPr>
          <a:xfrm>
            <a:off x="302786" y="4085535"/>
            <a:ext cx="11381214" cy="17927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84022" y="2960709"/>
            <a:ext cx="4818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Загрузка сохранений</a:t>
            </a:r>
            <a:endParaRPr lang="ru-RU" sz="40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9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58857" y="1690688"/>
            <a:ext cx="5639324" cy="878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t>11</a:t>
            </a:fld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776405"/>
            <a:ext cx="11985469" cy="42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Формулы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sz="4000" b="0" i="1" smtClean="0"/>
                      <m:t>кпд</m:t>
                    </m:r>
                    <m:r>
                      <a:rPr lang="en-US" sz="4000" b="0" i="1" smtClean="0"/>
                      <m:t>:</m:t>
                    </m:r>
                    <m:r>
                      <a:rPr lang="en-US" sz="4000" b="0" i="1" smtClean="0"/>
                      <m:t>𝑛</m:t>
                    </m:r>
                    <m:r>
                      <a:rPr lang="en-US" sz="4000" b="0" i="1" smtClean="0"/>
                      <m:t>= </m:t>
                    </m:r>
                    <m:r>
                      <a:rPr lang="ru-RU" sz="4000" b="0" i="1" smtClean="0"/>
                      <m:t>1−</m:t>
                    </m:r>
                    <m:f>
                      <m:fPr>
                        <m:ctrlPr>
                          <a:rPr lang="en-US" sz="4000" b="0" i="1" smtClean="0"/>
                        </m:ctrlPr>
                      </m:fPr>
                      <m:num>
                        <m:sSub>
                          <m:sSubPr>
                            <m:ctrlPr>
                              <a:rPr lang="en-US" sz="4000" b="0" i="1" smtClean="0"/>
                            </m:ctrlPr>
                          </m:sSubPr>
                          <m:e>
                            <m:r>
                              <a:rPr lang="en-US" sz="4000" b="0" i="1" smtClean="0"/>
                              <m:t>𝑡</m:t>
                            </m:r>
                          </m:e>
                          <m:sub>
                            <m:r>
                              <a:rPr lang="ru-RU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 smtClean="0"/>
                          <m:t>+273</m:t>
                        </m:r>
                      </m:num>
                      <m:den>
                        <m:sSub>
                          <m:sSubPr>
                            <m:ctrlPr>
                              <a:rPr lang="en-US" sz="4000" b="0" i="1" smtClean="0"/>
                            </m:ctrlPr>
                          </m:sSubPr>
                          <m:e>
                            <m:r>
                              <a:rPr lang="en-US" sz="4000" b="0" i="1" smtClean="0"/>
                              <m:t>𝑡</m:t>
                            </m:r>
                          </m:e>
                          <m:sub>
                            <m:r>
                              <a:rPr lang="ru-RU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/>
                          <m:t>+273</m:t>
                        </m:r>
                      </m:den>
                    </m:f>
                  </m:oMath>
                </a14:m>
                <a:endParaRPr lang="ru-RU" sz="4000" dirty="0" smtClean="0"/>
              </a:p>
              <a:p>
                <a:pPr marL="0" indent="0" algn="ctr">
                  <a:buNone/>
                </a:pPr>
                <a:endParaRPr lang="en-US" sz="4000" dirty="0" smtClean="0"/>
              </a:p>
              <a:p>
                <a:pPr algn="ctr"/>
                <a:r>
                  <a:rPr lang="ru-RU" sz="4000" dirty="0" smtClean="0"/>
                  <a:t>мощность на потребителе</a:t>
                </a:r>
                <a:r>
                  <a:rPr lang="en-US" sz="4000" dirty="0" smtClean="0"/>
                  <a:t>: P = q*U*n/N </a:t>
                </a:r>
                <a:endParaRPr lang="ru-RU" sz="4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3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325563"/>
          </a:xfrm>
        </p:spPr>
        <p:txBody>
          <a:bodyPr/>
          <a:lstStyle/>
          <a:p>
            <a:pPr algn="ctr"/>
            <a:r>
              <a:rPr lang="ru-RU" dirty="0"/>
              <a:t>Использованные технологии,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7039" y="1161825"/>
            <a:ext cx="12219039" cy="2881641"/>
          </a:xfrm>
        </p:spPr>
        <p:txBody>
          <a:bodyPr numCol="3">
            <a:normAutofit/>
          </a:bodyPr>
          <a:lstStyle/>
          <a:p>
            <a:r>
              <a:rPr lang="en-US" sz="4000" dirty="0" err="1" smtClean="0"/>
              <a:t>ExcelLibrary</a:t>
            </a:r>
            <a:endParaRPr lang="ru-RU" sz="4000" dirty="0" smtClean="0"/>
          </a:p>
          <a:p>
            <a:r>
              <a:rPr lang="en-US" sz="4000" dirty="0" smtClean="0"/>
              <a:t>Unity</a:t>
            </a:r>
          </a:p>
          <a:p>
            <a:endParaRPr lang="en-US" sz="4000" dirty="0"/>
          </a:p>
          <a:p>
            <a:endParaRPr lang="ru-RU" sz="4000" dirty="0"/>
          </a:p>
          <a:p>
            <a:r>
              <a:rPr lang="en-US" sz="4000" dirty="0" smtClean="0"/>
              <a:t>Unity Standalone File Browser </a:t>
            </a:r>
          </a:p>
          <a:p>
            <a:endParaRPr lang="en-US" sz="4000" dirty="0" smtClean="0"/>
          </a:p>
          <a:p>
            <a:endParaRPr lang="ru-RU" sz="4000" dirty="0" smtClean="0"/>
          </a:p>
          <a:p>
            <a:r>
              <a:rPr lang="en-US" sz="4000" dirty="0" smtClean="0"/>
              <a:t>Photoshop</a:t>
            </a:r>
            <a:endParaRPr lang="ru-RU" sz="4000" dirty="0" smtClean="0"/>
          </a:p>
          <a:p>
            <a:r>
              <a:rPr lang="en-US" sz="4000" dirty="0" smtClean="0"/>
              <a:t>Visual studio</a:t>
            </a:r>
          </a:p>
          <a:p>
            <a:pPr marL="0" indent="0">
              <a:buNone/>
            </a:pPr>
            <a:r>
              <a:rPr lang="en-US" sz="4000" dirty="0" smtClean="0"/>
              <a:t>  </a:t>
            </a:r>
            <a:endParaRPr lang="ru-RU" sz="4000" dirty="0"/>
          </a:p>
        </p:txBody>
      </p:sp>
      <p:pic>
        <p:nvPicPr>
          <p:cNvPr id="1026" name="Picture 2" descr="ТОП-20 формул Excel | Бесплатные онлайн-курсы Talented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7" b="25370"/>
          <a:stretch/>
        </p:blipFill>
        <p:spPr bwMode="auto">
          <a:xfrm>
            <a:off x="0" y="2408488"/>
            <a:ext cx="2745189" cy="232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Unity Logo.pn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62" y="4372470"/>
            <a:ext cx="2485530" cy="248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оскомнадзор заблокировал GitHub за «Способы самоубийства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86" y="2602645"/>
            <a:ext cx="2693004" cy="269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obe Photoshop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32" y="4043466"/>
            <a:ext cx="2684772" cy="261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Visual Studio 2019 Preview Now Available for Mac and PC - Petri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5" r="20928"/>
          <a:stretch/>
        </p:blipFill>
        <p:spPr bwMode="auto">
          <a:xfrm>
            <a:off x="9350176" y="2471435"/>
            <a:ext cx="2719850" cy="260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t>13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31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239" y="1122363"/>
            <a:ext cx="12088761" cy="2328760"/>
          </a:xfrm>
        </p:spPr>
        <p:txBody>
          <a:bodyPr anchor="ctr" anchorCtr="0">
            <a:normAutofit/>
          </a:bodyPr>
          <a:lstStyle/>
          <a:p>
            <a:r>
              <a:rPr lang="ru-RU" sz="8000" b="1" dirty="0" smtClean="0"/>
              <a:t>Спасибо за внимание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354205"/>
            <a:ext cx="12192000" cy="1655762"/>
          </a:xfrm>
        </p:spPr>
        <p:txBody>
          <a:bodyPr anchor="ctr" anchorCtr="0">
            <a:noAutofit/>
          </a:bodyPr>
          <a:lstStyle/>
          <a:p>
            <a:r>
              <a:rPr lang="ru-RU" sz="4000" dirty="0"/>
              <a:t>Годовой проект Круглова Валентина</a:t>
            </a:r>
          </a:p>
          <a:p>
            <a:r>
              <a:rPr lang="ru-RU" sz="4000" dirty="0"/>
              <a:t>10-7 класс. Президентский ФМЛ №239</a:t>
            </a:r>
            <a:endParaRPr lang="en-US" sz="4000" dirty="0"/>
          </a:p>
          <a:p>
            <a:r>
              <a:rPr lang="ru-RU" sz="4000" dirty="0"/>
              <a:t>Руководитель Дружинина Мария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7231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7905"/>
          </a:xfrm>
        </p:spPr>
        <p:txBody>
          <a:bodyPr/>
          <a:lstStyle/>
          <a:p>
            <a:pPr algn="ctr"/>
            <a:r>
              <a:rPr lang="ru-RU" dirty="0" smtClean="0"/>
              <a:t>Описание задачи</a:t>
            </a:r>
            <a:endParaRPr lang="ru-RU" dirty="0"/>
          </a:p>
        </p:txBody>
      </p:sp>
      <p:pic>
        <p:nvPicPr>
          <p:cNvPr id="1026" name="Picture 2" descr="https://sun9-20.userapi.com/c858132/v858132655/144980/DjZFXH7qFp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3" b="13198"/>
          <a:stretch/>
        </p:blipFill>
        <p:spPr bwMode="auto">
          <a:xfrm>
            <a:off x="1233714" y="1027906"/>
            <a:ext cx="9724571" cy="53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t>2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097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1026" name="Picture 2" descr="https://sun9-32.userapi.com/c857624/v857624844/1d0676/L-mM6C9Dew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"/>
          <a:stretch/>
        </p:blipFill>
        <p:spPr bwMode="auto">
          <a:xfrm>
            <a:off x="395696" y="1729514"/>
            <a:ext cx="2104515" cy="44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34.userapi.com/c857236/v857236844/1588d8/EBF1Tg3V5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84" y="1825180"/>
            <a:ext cx="5508116" cy="413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25.userapi.com/c857120/v857120844/1575e3/7idU9N5uT9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924" y="2173841"/>
            <a:ext cx="4060247" cy="3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344" y="6129588"/>
            <a:ext cx="2295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isicad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9852" y="6129588"/>
            <a:ext cx="384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Quick copper</a:t>
            </a:r>
            <a:endParaRPr lang="ru-RU" sz="4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pPr/>
              <a:t>3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7842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Начальное меню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t>4</a:t>
            </a:fld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863" t="22206" r="28982" b="31472"/>
          <a:stretch/>
        </p:blipFill>
        <p:spPr>
          <a:xfrm>
            <a:off x="1061885" y="1414048"/>
            <a:ext cx="4466303" cy="37814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46" y="1414048"/>
            <a:ext cx="4468954" cy="37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t>5</a:t>
            </a:fld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1" y="2592797"/>
            <a:ext cx="5670446" cy="24963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1" y="1325563"/>
            <a:ext cx="5670446" cy="7396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554" y="1267306"/>
            <a:ext cx="1047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1)</a:t>
            </a:r>
            <a:endParaRPr lang="ru-RU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25553" y="2456029"/>
            <a:ext cx="1047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2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20" y="5089116"/>
            <a:ext cx="9489934" cy="5713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5551" y="4908841"/>
            <a:ext cx="1047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3)</a:t>
            </a:r>
            <a:endParaRPr lang="ru-RU" sz="40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/>
          <a:srcRect l="7897" t="30887" r="12729" b="23626"/>
          <a:stretch/>
        </p:blipFill>
        <p:spPr>
          <a:xfrm>
            <a:off x="7474663" y="1334039"/>
            <a:ext cx="4291781" cy="7226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19566" y="1267306"/>
            <a:ext cx="1047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4)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250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Управление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 descr="История компьютерной мыши — История веще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1813718"/>
            <a:ext cx="5238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трелки клавиатуры компьютера стоковые фото - Скачивайте 22 RF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278062"/>
            <a:ext cx="4028448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8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Строение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57370" y="3272610"/>
            <a:ext cx="7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1)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3272610"/>
            <a:ext cx="7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2</a:t>
            </a:r>
            <a:r>
              <a:rPr lang="en-US" sz="4000" dirty="0" smtClean="0"/>
              <a:t>)</a:t>
            </a:r>
            <a:endParaRPr lang="ru-RU" sz="40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t>7</a:t>
            </a:fld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70" y="1325563"/>
            <a:ext cx="2837600" cy="48255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1325563"/>
            <a:ext cx="4581963" cy="48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err="1" smtClean="0"/>
              <a:t>Префабы</a:t>
            </a:r>
            <a:r>
              <a:rPr lang="ru-RU" dirty="0" smtClean="0"/>
              <a:t> деталей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t>8</a:t>
            </a:fld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40865" t="49708" r="9565" b="4589"/>
          <a:stretch/>
        </p:blipFill>
        <p:spPr>
          <a:xfrm>
            <a:off x="3994149" y="1173163"/>
            <a:ext cx="4203701" cy="11049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87" y="2651126"/>
            <a:ext cx="7203426" cy="31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Скрипты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F0F7-4BFC-491F-AA9E-E395FED7680A}" type="slidenum">
              <a:rPr lang="ru-RU" sz="4000" smtClean="0"/>
              <a:t>9</a:t>
            </a:fld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31" y="1160851"/>
            <a:ext cx="7305675" cy="2085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12" y="4784048"/>
            <a:ext cx="8391576" cy="17146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31" y="3256545"/>
            <a:ext cx="11140070" cy="15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105</Words>
  <Application>Microsoft Office PowerPoint</Application>
  <PresentationFormat>Широкоэкранный</PresentationFormat>
  <Paragraphs>55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Конструктор тепловых механизмов</vt:lpstr>
      <vt:lpstr>Описание задачи</vt:lpstr>
      <vt:lpstr>Аналоги</vt:lpstr>
      <vt:lpstr>Начальное меню</vt:lpstr>
      <vt:lpstr>Управление</vt:lpstr>
      <vt:lpstr>Управление</vt:lpstr>
      <vt:lpstr>Строение проекта</vt:lpstr>
      <vt:lpstr>Префабы деталей</vt:lpstr>
      <vt:lpstr>Скрипты</vt:lpstr>
      <vt:lpstr>Возникшие проблемы</vt:lpstr>
      <vt:lpstr>Пример работы программы</vt:lpstr>
      <vt:lpstr>Формулы</vt:lpstr>
      <vt:lpstr>Использованные технологии, ПО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Тепловые конструкции</dc:title>
  <dc:creator>Валентин</dc:creator>
  <cp:lastModifiedBy>Валентин</cp:lastModifiedBy>
  <cp:revision>37</cp:revision>
  <dcterms:created xsi:type="dcterms:W3CDTF">2020-04-12T23:56:25Z</dcterms:created>
  <dcterms:modified xsi:type="dcterms:W3CDTF">2020-04-25T08:27:42Z</dcterms:modified>
</cp:coreProperties>
</file>