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6"/>
  </p:sldMasterIdLst>
  <p:sldIdLst>
    <p:sldId id="256" r:id="rId17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6E6"/>
    <a:srgbClr val="00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2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10" Type="http://schemas.openxmlformats.org/officeDocument/2006/relationships/customXml" Target="../customXml/item10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798" y="3928534"/>
            <a:ext cx="14395452" cy="4842928"/>
          </a:xfrm>
        </p:spPr>
        <p:txBody>
          <a:bodyPr anchor="b">
            <a:normAutofit/>
          </a:bodyPr>
          <a:lstStyle>
            <a:lvl1pPr algn="r">
              <a:defRPr sz="9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798" y="8771465"/>
            <a:ext cx="14395452" cy="2810934"/>
          </a:xfrm>
        </p:spPr>
        <p:txBody>
          <a:bodyPr anchor="t">
            <a:normAutofit/>
          </a:bodyPr>
          <a:lstStyle>
            <a:lvl1pPr marL="0" indent="0" algn="r">
              <a:buNone/>
              <a:defRPr sz="3600" cap="all"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865116" y="11741151"/>
            <a:ext cx="3200400" cy="755650"/>
          </a:xfrm>
        </p:spPr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798" y="11741151"/>
            <a:ext cx="9787916" cy="75565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17917" y="11741151"/>
            <a:ext cx="1102334" cy="755650"/>
          </a:xfrm>
        </p:spPr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96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9465730"/>
            <a:ext cx="20262854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43201" y="1864224"/>
            <a:ext cx="17519654" cy="632995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0599206"/>
            <a:ext cx="20262854" cy="987424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3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219203"/>
            <a:ext cx="20262854" cy="6248398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686800"/>
            <a:ext cx="20262856" cy="2895600"/>
          </a:xfrm>
        </p:spPr>
        <p:txBody>
          <a:bodyPr anchor="ctr">
            <a:normAutofit/>
          </a:bodyPr>
          <a:lstStyle>
            <a:lvl1pPr marL="0" indent="0" algn="l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1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475734" y="5486400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6550" y="1646674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35" y="1219203"/>
            <a:ext cx="19100798" cy="5486398"/>
          </a:xfrm>
        </p:spPr>
        <p:txBody>
          <a:bodyPr anchor="ctr">
            <a:normAutofit/>
          </a:bodyPr>
          <a:lstStyle>
            <a:lvl1pPr algn="l">
              <a:defRPr sz="6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95750" y="6705600"/>
            <a:ext cx="18678368" cy="762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4931" y="8686800"/>
            <a:ext cx="20304734" cy="2895600"/>
          </a:xfrm>
        </p:spPr>
        <p:txBody>
          <a:bodyPr anchor="ctr">
            <a:normAutofit/>
          </a:bodyPr>
          <a:lstStyle>
            <a:lvl1pPr marL="0" indent="0" algn="l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6617162"/>
            <a:ext cx="20262850" cy="2937600"/>
          </a:xfrm>
        </p:spPr>
        <p:txBody>
          <a:bodyPr anchor="b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9554762"/>
            <a:ext cx="20262852" cy="17208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06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75734" y="5486400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6550" y="1646674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984535" y="1219203"/>
            <a:ext cx="19100798" cy="5486398"/>
          </a:xfrm>
        </p:spPr>
        <p:txBody>
          <a:bodyPr anchor="ctr">
            <a:normAutofit/>
          </a:bodyPr>
          <a:lstStyle>
            <a:lvl1pPr algn="l">
              <a:defRPr sz="6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71600" y="7772400"/>
            <a:ext cx="20270872" cy="1778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8" y="9550400"/>
            <a:ext cx="20270872" cy="20320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4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219203"/>
            <a:ext cx="20262854" cy="548639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71602" y="7010400"/>
            <a:ext cx="20262856" cy="1676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5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686800"/>
            <a:ext cx="20262856" cy="28956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103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71603" y="1219201"/>
            <a:ext cx="20262850" cy="291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317350" y="1219199"/>
            <a:ext cx="4317104" cy="10363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219200"/>
            <a:ext cx="15664232" cy="10363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6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0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6617162"/>
            <a:ext cx="20262854" cy="2937600"/>
          </a:xfrm>
        </p:spPr>
        <p:txBody>
          <a:bodyPr anchor="b"/>
          <a:lstStyle>
            <a:lvl1pPr algn="l">
              <a:defRPr sz="8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8" y="9554762"/>
            <a:ext cx="20262856" cy="17208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cap="all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5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4" y="4284134"/>
            <a:ext cx="9990668" cy="729826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43790" y="4284135"/>
            <a:ext cx="9990664" cy="7298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9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340" y="4436534"/>
            <a:ext cx="9418108" cy="1152524"/>
          </a:xfrm>
        </p:spPr>
        <p:txBody>
          <a:bodyPr anchor="b">
            <a:noAutofit/>
          </a:bodyPr>
          <a:lstStyle>
            <a:lvl1pPr marL="0" indent="0">
              <a:buNone/>
              <a:defRPr sz="56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3" y="5740402"/>
            <a:ext cx="9993846" cy="584199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92007" y="4453468"/>
            <a:ext cx="9445626" cy="1152524"/>
          </a:xfrm>
        </p:spPr>
        <p:txBody>
          <a:bodyPr anchor="b">
            <a:noAutofit/>
          </a:bodyPr>
          <a:lstStyle>
            <a:lvl1pPr marL="0" indent="0">
              <a:buNone/>
              <a:defRPr sz="56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46966" y="5740402"/>
            <a:ext cx="9990668" cy="584199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9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8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05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4148666"/>
            <a:ext cx="7361770" cy="2743200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2" y="1219202"/>
            <a:ext cx="12338052" cy="10363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6891866"/>
            <a:ext cx="7361770" cy="3657600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81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3200400"/>
            <a:ext cx="12329306" cy="2743200"/>
          </a:xfrm>
        </p:spPr>
        <p:txBody>
          <a:bodyPr anchor="b">
            <a:normAutofit/>
          </a:bodyPr>
          <a:lstStyle>
            <a:lvl1pPr algn="l">
              <a:defRPr sz="5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072506" y="1828800"/>
            <a:ext cx="6561948" cy="9144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5943600"/>
            <a:ext cx="12329306" cy="3657600"/>
          </a:xfrm>
        </p:spPr>
        <p:txBody>
          <a:bodyPr anchor="t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0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3" y="1219201"/>
            <a:ext cx="20262850" cy="29125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3" y="4284135"/>
            <a:ext cx="20262850" cy="7298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79320" y="11741151"/>
            <a:ext cx="3200400" cy="755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1" y="11741151"/>
            <a:ext cx="15655318" cy="755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32121" y="11741151"/>
            <a:ext cx="1102334" cy="755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150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7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71500" indent="-5715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400300" indent="-5715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086100" indent="-3429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000500" indent="-3429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5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2285CC6-31CD-4F72-BCD0-2EEC6C7AA87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9691347" y="5315137"/>
            <a:ext cx="5001305" cy="3085726"/>
            <a:chOff x="3901618" y="1800129"/>
            <a:chExt cx="3989617" cy="2234843"/>
          </a:xfrm>
        </p:grpSpPr>
        <p:sp>
          <p:nvSpPr>
            <p:cNvPr id="22" name="Rounded Rectangle 6">
              <a:extLst>
                <a:ext uri="{FF2B5EF4-FFF2-40B4-BE49-F238E27FC236}">
                  <a16:creationId xmlns:a16="http://schemas.microsoft.com/office/drawing/2014/main" id="{9CD03304-7881-4313-8806-B42F458E197A}"/>
                </a:ext>
              </a:extLst>
            </p:cNvPr>
            <p:cNvSpPr/>
            <p:nvPr/>
          </p:nvSpPr>
          <p:spPr>
            <a:xfrm>
              <a:off x="3901618" y="2859315"/>
              <a:ext cx="3989617" cy="1175657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500" b="1" dirty="0">
                  <a:solidFill>
                    <a:schemeClr val="tx1"/>
                  </a:solidFill>
                  <a:latin typeface="LittleLordFontleroy" pitchFamily="2" charset="0"/>
                </a:rPr>
                <a:t>Krugrash Kesh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459DCE-9F2D-4D32-B1E7-58D5955BAF28}"/>
                </a:ext>
              </a:extLst>
            </p:cNvPr>
            <p:cNvGrpSpPr/>
            <p:nvPr>
              <p:custDataLst>
                <p:custData r:id="rId2"/>
              </p:custDataLst>
            </p:nvPr>
          </p:nvGrpSpPr>
          <p:grpSpPr>
            <a:xfrm>
              <a:off x="4060107" y="1800129"/>
              <a:ext cx="3672638" cy="1059186"/>
              <a:chOff x="1199147" y="1532900"/>
              <a:chExt cx="3672638" cy="105918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76DC679-4DED-41EA-B431-E1166932AE71}"/>
                  </a:ext>
                </a:extLst>
              </p:cNvPr>
              <p:cNvGrpSpPr/>
              <p:nvPr>
                <p:custDataLst>
                  <p:custData r:id="rId3"/>
                </p:custDataLst>
              </p:nvPr>
            </p:nvGrpSpPr>
            <p:grpSpPr>
              <a:xfrm flipH="1">
                <a:off x="3295576" y="1532900"/>
                <a:ext cx="1576209" cy="1059186"/>
                <a:chOff x="1046747" y="1380500"/>
                <a:chExt cx="1576209" cy="1059186"/>
              </a:xfrm>
            </p:grpSpPr>
            <p:sp>
              <p:nvSpPr>
                <p:cNvPr id="28" name="Freeform 1">
                  <a:extLst>
                    <a:ext uri="{FF2B5EF4-FFF2-40B4-BE49-F238E27FC236}">
                      <a16:creationId xmlns:a16="http://schemas.microsoft.com/office/drawing/2014/main" id="{B768A83F-E410-4BC8-9399-9C39562AB478}"/>
                    </a:ext>
                  </a:extLst>
                </p:cNvPr>
                <p:cNvSpPr/>
                <p:nvPr/>
              </p:nvSpPr>
              <p:spPr>
                <a:xfrm>
                  <a:off x="1046747" y="1380500"/>
                  <a:ext cx="1576209" cy="1059186"/>
                </a:xfrm>
                <a:custGeom>
                  <a:avLst/>
                  <a:gdLst>
                    <a:gd name="connsiteX0" fmla="*/ 0 w 1576209"/>
                    <a:gd name="connsiteY0" fmla="*/ 640805 h 1059186"/>
                    <a:gd name="connsiteX1" fmla="*/ 192506 w 1576209"/>
                    <a:gd name="connsiteY1" fmla="*/ 111416 h 1059186"/>
                    <a:gd name="connsiteX2" fmla="*/ 806116 w 1576209"/>
                    <a:gd name="connsiteY2" fmla="*/ 39226 h 1059186"/>
                    <a:gd name="connsiteX3" fmla="*/ 1082842 w 1576209"/>
                    <a:gd name="connsiteY3" fmla="*/ 592679 h 1059186"/>
                    <a:gd name="connsiteX4" fmla="*/ 1576137 w 1576209"/>
                    <a:gd name="connsiteY4" fmla="*/ 580647 h 1059186"/>
                    <a:gd name="connsiteX5" fmla="*/ 1046748 w 1576209"/>
                    <a:gd name="connsiteY5" fmla="*/ 749089 h 1059186"/>
                    <a:gd name="connsiteX6" fmla="*/ 757990 w 1576209"/>
                    <a:gd name="connsiteY6" fmla="*/ 1013784 h 1059186"/>
                    <a:gd name="connsiteX7" fmla="*/ 192506 w 1576209"/>
                    <a:gd name="connsiteY7" fmla="*/ 1025816 h 1059186"/>
                    <a:gd name="connsiteX8" fmla="*/ 0 w 1576209"/>
                    <a:gd name="connsiteY8" fmla="*/ 640805 h 1059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6209" h="1059186">
                      <a:moveTo>
                        <a:pt x="0" y="640805"/>
                      </a:moveTo>
                      <a:cubicBezTo>
                        <a:pt x="0" y="488405"/>
                        <a:pt x="58153" y="211679"/>
                        <a:pt x="192506" y="111416"/>
                      </a:cubicBezTo>
                      <a:cubicBezTo>
                        <a:pt x="326859" y="11153"/>
                        <a:pt x="657727" y="-40984"/>
                        <a:pt x="806116" y="39226"/>
                      </a:cubicBezTo>
                      <a:cubicBezTo>
                        <a:pt x="954505" y="119436"/>
                        <a:pt x="954505" y="502442"/>
                        <a:pt x="1082842" y="592679"/>
                      </a:cubicBezTo>
                      <a:cubicBezTo>
                        <a:pt x="1211179" y="682916"/>
                        <a:pt x="1582153" y="554579"/>
                        <a:pt x="1576137" y="580647"/>
                      </a:cubicBezTo>
                      <a:cubicBezTo>
                        <a:pt x="1570121" y="606715"/>
                        <a:pt x="1183106" y="676900"/>
                        <a:pt x="1046748" y="749089"/>
                      </a:cubicBezTo>
                      <a:cubicBezTo>
                        <a:pt x="910390" y="821278"/>
                        <a:pt x="900364" y="967663"/>
                        <a:pt x="757990" y="1013784"/>
                      </a:cubicBezTo>
                      <a:cubicBezTo>
                        <a:pt x="615616" y="1059905"/>
                        <a:pt x="314827" y="1081963"/>
                        <a:pt x="192506" y="1025816"/>
                      </a:cubicBezTo>
                      <a:cubicBezTo>
                        <a:pt x="70185" y="969669"/>
                        <a:pt x="0" y="793205"/>
                        <a:pt x="0" y="640805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75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1079C62-DCEA-4D49-8BEE-A569F2346D59}"/>
                    </a:ext>
                  </a:extLst>
                </p:cNvPr>
                <p:cNvSpPr/>
                <p:nvPr/>
              </p:nvSpPr>
              <p:spPr>
                <a:xfrm>
                  <a:off x="1386010" y="1380500"/>
                  <a:ext cx="448841" cy="1059186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7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76A8850-7A4E-4F1D-9998-0FD54A6F5B56}"/>
                  </a:ext>
                </a:extLst>
              </p:cNvPr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1199147" y="1532900"/>
                <a:ext cx="1576209" cy="1059186"/>
                <a:chOff x="1046747" y="1380500"/>
                <a:chExt cx="1576209" cy="1059186"/>
              </a:xfrm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97D06CCF-826F-4023-BADD-F91B0F20038F}"/>
                    </a:ext>
                  </a:extLst>
                </p:cNvPr>
                <p:cNvSpPr/>
                <p:nvPr/>
              </p:nvSpPr>
              <p:spPr>
                <a:xfrm>
                  <a:off x="1046747" y="1380500"/>
                  <a:ext cx="1576209" cy="1059186"/>
                </a:xfrm>
                <a:custGeom>
                  <a:avLst/>
                  <a:gdLst>
                    <a:gd name="connsiteX0" fmla="*/ 0 w 1576209"/>
                    <a:gd name="connsiteY0" fmla="*/ 640805 h 1059186"/>
                    <a:gd name="connsiteX1" fmla="*/ 192506 w 1576209"/>
                    <a:gd name="connsiteY1" fmla="*/ 111416 h 1059186"/>
                    <a:gd name="connsiteX2" fmla="*/ 806116 w 1576209"/>
                    <a:gd name="connsiteY2" fmla="*/ 39226 h 1059186"/>
                    <a:gd name="connsiteX3" fmla="*/ 1082842 w 1576209"/>
                    <a:gd name="connsiteY3" fmla="*/ 592679 h 1059186"/>
                    <a:gd name="connsiteX4" fmla="*/ 1576137 w 1576209"/>
                    <a:gd name="connsiteY4" fmla="*/ 580647 h 1059186"/>
                    <a:gd name="connsiteX5" fmla="*/ 1046748 w 1576209"/>
                    <a:gd name="connsiteY5" fmla="*/ 749089 h 1059186"/>
                    <a:gd name="connsiteX6" fmla="*/ 757990 w 1576209"/>
                    <a:gd name="connsiteY6" fmla="*/ 1013784 h 1059186"/>
                    <a:gd name="connsiteX7" fmla="*/ 192506 w 1576209"/>
                    <a:gd name="connsiteY7" fmla="*/ 1025816 h 1059186"/>
                    <a:gd name="connsiteX8" fmla="*/ 0 w 1576209"/>
                    <a:gd name="connsiteY8" fmla="*/ 640805 h 1059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6209" h="1059186">
                      <a:moveTo>
                        <a:pt x="0" y="640805"/>
                      </a:moveTo>
                      <a:cubicBezTo>
                        <a:pt x="0" y="488405"/>
                        <a:pt x="58153" y="211679"/>
                        <a:pt x="192506" y="111416"/>
                      </a:cubicBezTo>
                      <a:cubicBezTo>
                        <a:pt x="326859" y="11153"/>
                        <a:pt x="657727" y="-40984"/>
                        <a:pt x="806116" y="39226"/>
                      </a:cubicBezTo>
                      <a:cubicBezTo>
                        <a:pt x="954505" y="119436"/>
                        <a:pt x="954505" y="502442"/>
                        <a:pt x="1082842" y="592679"/>
                      </a:cubicBezTo>
                      <a:cubicBezTo>
                        <a:pt x="1211179" y="682916"/>
                        <a:pt x="1582153" y="554579"/>
                        <a:pt x="1576137" y="580647"/>
                      </a:cubicBezTo>
                      <a:cubicBezTo>
                        <a:pt x="1570121" y="606715"/>
                        <a:pt x="1183106" y="676900"/>
                        <a:pt x="1046748" y="749089"/>
                      </a:cubicBezTo>
                      <a:cubicBezTo>
                        <a:pt x="910390" y="821278"/>
                        <a:pt x="900364" y="967663"/>
                        <a:pt x="757990" y="1013784"/>
                      </a:cubicBezTo>
                      <a:cubicBezTo>
                        <a:pt x="615616" y="1059905"/>
                        <a:pt x="314827" y="1081963"/>
                        <a:pt x="192506" y="1025816"/>
                      </a:cubicBezTo>
                      <a:cubicBezTo>
                        <a:pt x="70185" y="969669"/>
                        <a:pt x="0" y="793205"/>
                        <a:pt x="0" y="640805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75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413CCA6-96BE-48F4-8FCA-9BE09AC05AE7}"/>
                    </a:ext>
                  </a:extLst>
                </p:cNvPr>
                <p:cNvSpPr/>
                <p:nvPr/>
              </p:nvSpPr>
              <p:spPr>
                <a:xfrm>
                  <a:off x="1386010" y="1380500"/>
                  <a:ext cx="448841" cy="1059186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750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32910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1ce5c853-2054-4350-bc1e-600f224836f8" Revision="1" Stencil="System.MyShapes" StencilVersion="1.0"/>
</Control>
</file>

<file path=customXml/item10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11.xml><?xml version="1.0" encoding="utf-8"?>
<Control xmlns="http://schemas.microsoft.com/VisualStudio/2011/storyboarding/control">
  <Id Name="68065c62-224c-46a5-99b7-3b074bc9647e" Revision="1" Stencil="System.MyShapes" StencilVersion="1.0"/>
</Control>
</file>

<file path=customXml/item12.xml><?xml version="1.0" encoding="utf-8"?>
<Control xmlns="http://schemas.microsoft.com/VisualStudio/2011/storyboarding/control">
  <Id Name="433b9c9d-ebad-4e2b-b86e-b2c9ae5096c8" Revision="1" Stencil="System.MyShapes" StencilVersion="1.0"/>
</Control>
</file>

<file path=customXml/item13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14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15.xml><?xml version="1.0" encoding="utf-8"?>
<Control xmlns="http://schemas.microsoft.com/VisualStudio/2011/storyboarding/control">
  <Id Name="68065c62-224c-46a5-99b7-3b074bc9647e" Revision="2" Stencil="System.MyShapes" StencilVersion="1.0"/>
</Control>
</file>

<file path=customXml/item2.xml><?xml version="1.0" encoding="utf-8"?>
<Control xmlns="http://schemas.microsoft.com/VisualStudio/2011/storyboarding/control">
  <Id Name="bf8f7b43-0af4-4173-b7f8-a654a5627a1f" Revision="1" Stencil="System.MyShapes" StencilVersion="1.0"/>
</Control>
</file>

<file path=customXml/item3.xml><?xml version="1.0" encoding="utf-8"?>
<Control xmlns="http://schemas.microsoft.com/VisualStudio/2011/storyboarding/control">
  <Id Name="bf8f7b43-0af4-4173-b7f8-a654a5627a1f" Revision="1" Stencil="System.MyShapes" StencilVersion="1.0"/>
</Control>
</file>

<file path=customXml/item4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5.xml><?xml version="1.0" encoding="utf-8"?>
<Control xmlns="http://schemas.microsoft.com/VisualStudio/2011/storyboarding/control">
  <Id Name="433b9c9d-ebad-4e2b-b86e-b2c9ae5096c8" Revision="1" Stencil="System.MyShapes" StencilVersion="1.0"/>
</Control>
</file>

<file path=customXml/item6.xml><?xml version="1.0" encoding="utf-8"?>
<Control xmlns="http://schemas.microsoft.com/VisualStudio/2011/storyboarding/control">
  <Id Name="276e53a2-636d-4660-8652-82d412599185" Revision="2" Stencil="System.MyShapes" StencilVersion="1.0"/>
</Control>
</file>

<file path=customXml/item7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8.xml><?xml version="1.0" encoding="utf-8"?>
<Control xmlns="http://schemas.microsoft.com/VisualStudio/2011/storyboarding/control">
  <Id Name="433b9c9d-ebad-4e2b-b86e-b2c9ae5096c8" Revision="1" Stencil="System.MyShapes" StencilVersion="1.0"/>
</Control>
</file>

<file path=customXml/item9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Props1.xml><?xml version="1.0" encoding="utf-8"?>
<ds:datastoreItem xmlns:ds="http://schemas.openxmlformats.org/officeDocument/2006/customXml" ds:itemID="{3F763326-B891-48A4-A57F-9BFC88EFDFF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8E7E3B6-0210-490A-B087-630F91C0F07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E32F0CD-74E2-4BC7-A78D-82A5DD1098A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C36223F-0695-4EF6-A2AE-FD50831A1B4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D612DF2-2C88-44E7-A058-80FB1C0E834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3AA4EA2-95F5-441E-A98C-40B0C532746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0006B13-1462-49CB-92CE-328964E2A0D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E03AE56-81B5-40A4-B4EE-3419F310FA5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094E881-8257-4CA9-880E-82B29DCDFE5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AE7F20F-40D5-46F6-A4FB-21B362FF8CE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13C0CEE-0421-4C69-A374-9A4A7DA3885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904E1CA-599E-4AF6-9E75-E42CB3E0DB7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092C3C0-9CC1-487F-86C7-E6F42F536A1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74EFC7F-112B-4DB2-81BB-898C1D1194C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012225D-6FE3-406F-863C-DE7F9BE1157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LittleLordFontleroy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Padhiyar</dc:creator>
  <cp:lastModifiedBy>Amit Padhiyar</cp:lastModifiedBy>
  <cp:revision>8</cp:revision>
  <dcterms:created xsi:type="dcterms:W3CDTF">2019-06-30T02:26:12Z</dcterms:created>
  <dcterms:modified xsi:type="dcterms:W3CDTF">2020-01-06T18:33:51Z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