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6"/>
  </p:sldMasterIdLst>
  <p:sldIdLst>
    <p:sldId id="256" r:id="rId1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E6"/>
    <a:srgbClr val="00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10" Type="http://schemas.openxmlformats.org/officeDocument/2006/relationships/customXml" Target="../customXml/item10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798" y="3928534"/>
            <a:ext cx="14395452" cy="4842928"/>
          </a:xfrm>
        </p:spPr>
        <p:txBody>
          <a:bodyPr anchor="b">
            <a:normAutofit/>
          </a:bodyPr>
          <a:lstStyle>
            <a:lvl1pPr algn="r">
              <a:defRPr sz="9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798" y="8771465"/>
            <a:ext cx="14395452" cy="2810934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65116" y="11741151"/>
            <a:ext cx="3200400" cy="755650"/>
          </a:xfrm>
        </p:spPr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798" y="11741151"/>
            <a:ext cx="9787916" cy="75565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17917" y="11741151"/>
            <a:ext cx="1102334" cy="755650"/>
          </a:xfrm>
        </p:spPr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6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9465730"/>
            <a:ext cx="2026285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201" y="1864224"/>
            <a:ext cx="17519654" cy="63299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0599206"/>
            <a:ext cx="20262854" cy="987424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219203"/>
            <a:ext cx="20262854" cy="6248398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686800"/>
            <a:ext cx="20262856" cy="2895600"/>
          </a:xfrm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1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475734" y="5486400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550" y="1646674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35" y="1219203"/>
            <a:ext cx="19100798" cy="5486398"/>
          </a:xfrm>
        </p:spPr>
        <p:txBody>
          <a:bodyPr anchor="ctr">
            <a:normAutofit/>
          </a:bodyPr>
          <a:lstStyle>
            <a:lvl1pPr algn="l">
              <a:defRPr sz="6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5750" y="6705600"/>
            <a:ext cx="18678368" cy="762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931" y="8686800"/>
            <a:ext cx="20304734" cy="2895600"/>
          </a:xfrm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6617162"/>
            <a:ext cx="20262850" cy="2937600"/>
          </a:xfrm>
        </p:spPr>
        <p:txBody>
          <a:bodyPr anchor="b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9554762"/>
            <a:ext cx="20262852" cy="17208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6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75734" y="5486400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6550" y="1646674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984535" y="1219203"/>
            <a:ext cx="19100798" cy="5486398"/>
          </a:xfrm>
        </p:spPr>
        <p:txBody>
          <a:bodyPr anchor="ctr">
            <a:normAutofit/>
          </a:bodyPr>
          <a:lstStyle>
            <a:lvl1pPr algn="l">
              <a:defRPr sz="6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71600" y="7772400"/>
            <a:ext cx="20270872" cy="1778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8" y="9550400"/>
            <a:ext cx="20270872" cy="20320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219203"/>
            <a:ext cx="20262854" cy="548639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71602" y="7010400"/>
            <a:ext cx="20262856" cy="1676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5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686800"/>
            <a:ext cx="20262856" cy="28956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10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71603" y="1219201"/>
            <a:ext cx="20262850" cy="291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17350" y="1219199"/>
            <a:ext cx="4317104" cy="10363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219200"/>
            <a:ext cx="15664232" cy="10363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6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0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6617162"/>
            <a:ext cx="20262854" cy="2937600"/>
          </a:xfrm>
        </p:spPr>
        <p:txBody>
          <a:bodyPr anchor="b"/>
          <a:lstStyle>
            <a:lvl1pPr algn="l">
              <a:defRPr sz="8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8" y="9554762"/>
            <a:ext cx="20262856" cy="17208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cap="all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4284134"/>
            <a:ext cx="9990668" cy="729826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3790" y="4284135"/>
            <a:ext cx="9990664" cy="7298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340" y="4436534"/>
            <a:ext cx="9418108" cy="1152524"/>
          </a:xfrm>
        </p:spPr>
        <p:txBody>
          <a:bodyPr anchor="b">
            <a:noAutofit/>
          </a:bodyPr>
          <a:lstStyle>
            <a:lvl1pPr marL="0" indent="0">
              <a:buNone/>
              <a:defRPr sz="56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3" y="5740402"/>
            <a:ext cx="9993846" cy="584199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92007" y="4453468"/>
            <a:ext cx="9445626" cy="1152524"/>
          </a:xfrm>
        </p:spPr>
        <p:txBody>
          <a:bodyPr anchor="b">
            <a:noAutofit/>
          </a:bodyPr>
          <a:lstStyle>
            <a:lvl1pPr marL="0" indent="0">
              <a:buNone/>
              <a:defRPr sz="56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6966" y="5740402"/>
            <a:ext cx="9990668" cy="584199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9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8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05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4148666"/>
            <a:ext cx="7361770" cy="2743200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2" y="1219202"/>
            <a:ext cx="12338052" cy="10363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6891866"/>
            <a:ext cx="7361770" cy="3657600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1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77650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3200400"/>
            <a:ext cx="12329306" cy="2743200"/>
          </a:xfrm>
        </p:spPr>
        <p:txBody>
          <a:bodyPr anchor="b">
            <a:normAutofit/>
          </a:bodyPr>
          <a:lstStyle>
            <a:lvl1pPr algn="l">
              <a:defRPr sz="5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072506" y="1828800"/>
            <a:ext cx="6561948" cy="9144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5943600"/>
            <a:ext cx="12329306" cy="3657600"/>
          </a:xfrm>
        </p:spPr>
        <p:txBody>
          <a:bodyPr anchor="t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0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3" y="1219201"/>
            <a:ext cx="20262850" cy="29125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3" y="4284135"/>
            <a:ext cx="20262850" cy="7298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79320" y="11741151"/>
            <a:ext cx="3200400" cy="755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0DF501-8926-4D3C-98FF-C6A34CF77733}" type="datetimeFigureOut">
              <a:rPr lang="en-IN" smtClean="0"/>
              <a:t>07-01-2020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1" y="11741151"/>
            <a:ext cx="15655318" cy="755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32121" y="11741151"/>
            <a:ext cx="1102334" cy="755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37B2B9-1A6D-4FCC-BFA1-F25448B65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150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7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71500" indent="-5715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400300" indent="-5715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086100" indent="-3429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000500" indent="-3429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910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bf8f7b43-0af4-4173-b7f8-a654a5627a1f" Revision="1" Stencil="System.MyShapes" StencilVersion="1.0"/>
</Control>
</file>

<file path=customXml/item10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11.xml><?xml version="1.0" encoding="utf-8"?>
<Control xmlns="http://schemas.microsoft.com/VisualStudio/2011/storyboarding/control">
  <Id Name="433b9c9d-ebad-4e2b-b86e-b2c9ae5096c8" Revision="1" Stencil="System.MyShapes" StencilVersion="1.0"/>
</Control>
</file>

<file path=customXml/item12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13.xml><?xml version="1.0" encoding="utf-8"?>
<Control xmlns="http://schemas.microsoft.com/VisualStudio/2011/storyboarding/control">
  <Id Name="bf8f7b43-0af4-4173-b7f8-a654a5627a1f" Revision="1" Stencil="System.MyShapes" StencilVersion="1.0"/>
</Control>
</file>

<file path=customXml/item14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15.xml><?xml version="1.0" encoding="utf-8"?>
<Control xmlns="http://schemas.microsoft.com/VisualStudio/2011/storyboarding/control">
  <Id Name="433b9c9d-ebad-4e2b-b86e-b2c9ae5096c8" Revision="1" Stencil="System.MyShapes" StencilVersion="1.0"/>
</Control>
</file>

<file path=customXml/item2.xml><?xml version="1.0" encoding="utf-8"?>
<Control xmlns="http://schemas.microsoft.com/VisualStudio/2011/storyboarding/control">
  <Id Name="1ce5c853-2054-4350-bc1e-600f224836f8" Revision="1" Stencil="System.MyShapes" StencilVersion="1.0"/>
</Control>
</file>

<file path=customXml/item3.xml><?xml version="1.0" encoding="utf-8"?>
<Control xmlns="http://schemas.microsoft.com/VisualStudio/2011/storyboarding/control">
  <Id Name="276e53a2-636d-4660-8652-82d412599185" Revision="2" Stencil="System.MyShapes" StencilVersion="1.0"/>
</Control>
</file>

<file path=customXml/item4.xml><?xml version="1.0" encoding="utf-8"?>
<Control xmlns="http://schemas.microsoft.com/VisualStudio/2011/storyboarding/control">
  <Id Name="68065c62-224c-46a5-99b7-3b074bc9647e" Revision="1" Stencil="System.MyShapes" StencilVersion="1.0"/>
</Control>
</file>

<file path=customXml/item5.xml><?xml version="1.0" encoding="utf-8"?>
<Control xmlns="http://schemas.microsoft.com/VisualStudio/2011/storyboarding/control">
  <Id Name="433b9c9d-ebad-4e2b-b86e-b2c9ae5096c8" Revision="1" Stencil="System.MyShapes" StencilVersion="1.0"/>
</Control>
</file>

<file path=customXml/item6.xml><?xml version="1.0" encoding="utf-8"?>
<Control xmlns="http://schemas.microsoft.com/VisualStudio/2011/storyboarding/control">
  <Id Name="68065c62-224c-46a5-99b7-3b074bc9647e" Revision="2" Stencil="System.MyShapes" StencilVersion="1.0"/>
</Control>
</file>

<file path=customXml/item7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8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9.xml><?xml version="1.0" encoding="utf-8"?>
<Control xmlns="http://schemas.microsoft.com/VisualStudio/2011/storyboarding/control">
  <Id Name="637d551d-6a86-4d47-a0cd-825e61bb3b77" Revision="1" Stencil="System.MyShapes" StencilVersion="1.0"/>
</Control>
</file>

<file path=customXml/itemProps1.xml><?xml version="1.0" encoding="utf-8"?>
<ds:datastoreItem xmlns:ds="http://schemas.openxmlformats.org/officeDocument/2006/customXml" ds:itemID="{9E03AE56-81B5-40A4-B4EE-3419F310FA5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3AA4EA2-95F5-441E-A98C-40B0C532746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74EFC7F-112B-4DB2-81BB-898C1D1194C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D612DF2-2C88-44E7-A058-80FB1C0E834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094E881-8257-4CA9-880E-82B29DCDFE5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092C3C0-9CC1-487F-86C7-E6F42F536A1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C36223F-0695-4EF6-A2AE-FD50831A1B4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F763326-B891-48A4-A57F-9BFC88EFDFF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904E1CA-599E-4AF6-9E75-E42CB3E0DB7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E32F0CD-74E2-4BC7-A78D-82A5DD1098A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13C0CEE-0421-4C69-A374-9A4A7DA3885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0006B13-1462-49CB-92CE-328964E2A0D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8E7E3B6-0210-490A-B087-630F91C0F07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AE7F20F-40D5-46F6-A4FB-21B362FF8CE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012225D-6FE3-406F-863C-DE7F9BE1157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Padhiyar</dc:creator>
  <cp:lastModifiedBy>Amit Padhiyar</cp:lastModifiedBy>
  <cp:revision>9</cp:revision>
  <dcterms:created xsi:type="dcterms:W3CDTF">2019-06-30T02:26:12Z</dcterms:created>
  <dcterms:modified xsi:type="dcterms:W3CDTF">2020-01-06T18:38:23Z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