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1"/>
  </p:sldMasterIdLst>
  <p:sldIdLst>
    <p:sldId id="256" r:id="rId12"/>
  </p:sldIdLst>
  <p:sldSz cx="1219200" cy="121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E6E6"/>
    <a:srgbClr val="000F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44" autoAdjust="0"/>
    <p:restoredTop sz="94660"/>
  </p:normalViewPr>
  <p:slideViewPr>
    <p:cSldViewPr snapToGrid="0">
      <p:cViewPr>
        <p:scale>
          <a:sx n="88" d="100"/>
          <a:sy n="88" d="100"/>
        </p:scale>
        <p:origin x="3893" y="16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ustomXml" Target="../customXml/item7.xml"/><Relationship Id="rId12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1.xml"/><Relationship Id="rId5" Type="http://schemas.openxmlformats.org/officeDocument/2006/relationships/customXml" Target="../customXml/item5.xml"/><Relationship Id="rId15" Type="http://schemas.openxmlformats.org/officeDocument/2006/relationships/theme" Target="theme/theme1.xml"/><Relationship Id="rId10" Type="http://schemas.openxmlformats.org/officeDocument/2006/relationships/customXml" Target="../customXml/item10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6367" cy="1219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863" y="349203"/>
            <a:ext cx="761897" cy="430482"/>
          </a:xfrm>
        </p:spPr>
        <p:txBody>
          <a:bodyPr anchor="b">
            <a:normAutofit/>
          </a:bodyPr>
          <a:lstStyle>
            <a:lvl1pPr algn="r">
              <a:defRPr sz="587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863" y="779686"/>
            <a:ext cx="761897" cy="249861"/>
          </a:xfrm>
        </p:spPr>
        <p:txBody>
          <a:bodyPr anchor="t">
            <a:normAutofit/>
          </a:bodyPr>
          <a:lstStyle>
            <a:lvl1pPr marL="0" indent="0" algn="r">
              <a:buNone/>
              <a:defRPr sz="240" cap="all">
                <a:solidFill>
                  <a:schemeClr val="tx1"/>
                </a:solidFill>
              </a:defRPr>
            </a:lvl1pPr>
            <a:lvl2pPr marL="60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0308" y="1043658"/>
            <a:ext cx="161623" cy="67169"/>
          </a:xfrm>
        </p:spPr>
        <p:txBody>
          <a:bodyPr/>
          <a:lstStyle/>
          <a:p>
            <a:fld id="{AC0E3F0B-D750-47CD-9228-F7886C459E09}" type="datetimeFigureOut">
              <a:rPr lang="en-IN" smtClean="0"/>
              <a:t>07-01-2020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863" y="1043658"/>
            <a:ext cx="524285" cy="67169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091" y="1043658"/>
            <a:ext cx="55669" cy="67169"/>
          </a:xfrm>
        </p:spPr>
        <p:txBody>
          <a:bodyPr/>
          <a:lstStyle/>
          <a:p>
            <a:fld id="{B4FAF2B3-B5D3-4CCE-9826-0717DA5A7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671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" y="0"/>
            <a:ext cx="1215813" cy="1219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" y="841398"/>
            <a:ext cx="1036320" cy="100753"/>
          </a:xfrm>
        </p:spPr>
        <p:txBody>
          <a:bodyPr anchor="b">
            <a:normAutofit/>
          </a:bodyPr>
          <a:lstStyle>
            <a:lvl1pPr algn="l">
              <a:defRPr sz="267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1920" y="165709"/>
            <a:ext cx="914400" cy="56266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13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" y="942152"/>
            <a:ext cx="1036320" cy="87771"/>
          </a:xfrm>
        </p:spPr>
        <p:txBody>
          <a:bodyPr>
            <a:normAutofit/>
          </a:bodyPr>
          <a:lstStyle>
            <a:lvl1pPr marL="0" indent="0">
              <a:buNone/>
              <a:defRPr sz="187"/>
            </a:lvl1pPr>
            <a:lvl2pPr marL="60945" indent="0">
              <a:buNone/>
              <a:defRPr sz="160"/>
            </a:lvl2pPr>
            <a:lvl3pPr marL="121890" indent="0">
              <a:buNone/>
              <a:defRPr sz="133"/>
            </a:lvl3pPr>
            <a:lvl4pPr marL="182834" indent="0">
              <a:buNone/>
              <a:defRPr sz="120"/>
            </a:lvl4pPr>
            <a:lvl5pPr marL="243779" indent="0">
              <a:buNone/>
              <a:defRPr sz="120"/>
            </a:lvl5pPr>
            <a:lvl6pPr marL="304724" indent="0">
              <a:buNone/>
              <a:defRPr sz="120"/>
            </a:lvl6pPr>
            <a:lvl7pPr marL="365669" indent="0">
              <a:buNone/>
              <a:defRPr sz="120"/>
            </a:lvl7pPr>
            <a:lvl8pPr marL="426613" indent="0">
              <a:buNone/>
              <a:defRPr sz="120"/>
            </a:lvl8pPr>
            <a:lvl9pPr marL="487558" indent="0">
              <a:buNone/>
              <a:defRPr sz="1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E3F0B-D750-47CD-9228-F7886C459E09}" type="datetimeFigureOut">
              <a:rPr lang="en-IN" smtClean="0"/>
              <a:t>07-01-2020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F2B3-B5D3-4CCE-9826-0717DA5A7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917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" y="0"/>
            <a:ext cx="1215813" cy="1219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" y="108374"/>
            <a:ext cx="1036320" cy="555413"/>
          </a:xfrm>
        </p:spPr>
        <p:txBody>
          <a:bodyPr anchor="ctr">
            <a:normAutofit/>
          </a:bodyPr>
          <a:lstStyle>
            <a:lvl1pPr algn="l">
              <a:defRPr sz="42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" y="772160"/>
            <a:ext cx="1036320" cy="257387"/>
          </a:xfrm>
        </p:spPr>
        <p:txBody>
          <a:bodyPr anchor="ctr">
            <a:normAutofit/>
          </a:bodyPr>
          <a:lstStyle>
            <a:lvl1pPr marL="0" indent="0" algn="l">
              <a:buNone/>
              <a:defRPr sz="267">
                <a:solidFill>
                  <a:schemeClr val="tx1"/>
                </a:solidFill>
              </a:defRPr>
            </a:lvl1pPr>
            <a:lvl2pPr marL="60945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2pPr>
            <a:lvl3pPr marL="121890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3pPr>
            <a:lvl4pPr marL="182834" indent="0">
              <a:buNone/>
              <a:defRPr sz="187">
                <a:solidFill>
                  <a:schemeClr val="tx1">
                    <a:tint val="75000"/>
                  </a:schemeClr>
                </a:solidFill>
              </a:defRPr>
            </a:lvl4pPr>
            <a:lvl5pPr marL="243779" indent="0">
              <a:buNone/>
              <a:defRPr sz="187">
                <a:solidFill>
                  <a:schemeClr val="tx1">
                    <a:tint val="75000"/>
                  </a:schemeClr>
                </a:solidFill>
              </a:defRPr>
            </a:lvl5pPr>
            <a:lvl6pPr marL="304724" indent="0">
              <a:buNone/>
              <a:defRPr sz="187">
                <a:solidFill>
                  <a:schemeClr val="tx1">
                    <a:tint val="75000"/>
                  </a:schemeClr>
                </a:solidFill>
              </a:defRPr>
            </a:lvl6pPr>
            <a:lvl7pPr marL="365669" indent="0">
              <a:buNone/>
              <a:defRPr sz="187">
                <a:solidFill>
                  <a:schemeClr val="tx1">
                    <a:tint val="75000"/>
                  </a:schemeClr>
                </a:solidFill>
              </a:defRPr>
            </a:lvl7pPr>
            <a:lvl8pPr marL="426613" indent="0">
              <a:buNone/>
              <a:defRPr sz="187">
                <a:solidFill>
                  <a:schemeClr val="tx1">
                    <a:tint val="75000"/>
                  </a:schemeClr>
                </a:solidFill>
              </a:defRPr>
            </a:lvl8pPr>
            <a:lvl9pPr marL="487558" indent="0">
              <a:buNone/>
              <a:defRPr sz="1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E3F0B-D750-47CD-9228-F7886C459E09}" type="datetimeFigureOut">
              <a:rPr lang="en-IN" smtClean="0"/>
              <a:t>07-01-2020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F2B3-B5D3-4CCE-9826-0717DA5A7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63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" y="0"/>
            <a:ext cx="1215813" cy="12192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6239" y="127665"/>
            <a:ext cx="60976" cy="103960"/>
          </a:xfrm>
          <a:prstGeom prst="rect">
            <a:avLst/>
          </a:prstGeom>
        </p:spPr>
        <p:txBody>
          <a:bodyPr vert="horz" lIns="12192" tIns="6096" rIns="12192" bIns="609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066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31440" y="489186"/>
            <a:ext cx="60976" cy="103960"/>
          </a:xfrm>
          <a:prstGeom prst="rect">
            <a:avLst/>
          </a:prstGeom>
        </p:spPr>
        <p:txBody>
          <a:bodyPr vert="horz" lIns="12192" tIns="6096" rIns="12192" bIns="609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066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16" y="108374"/>
            <a:ext cx="945506" cy="487680"/>
          </a:xfrm>
        </p:spPr>
        <p:txBody>
          <a:bodyPr anchor="ctr">
            <a:normAutofit/>
          </a:bodyPr>
          <a:lstStyle>
            <a:lvl1pPr algn="l">
              <a:defRPr sz="427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1823" y="596054"/>
            <a:ext cx="916818" cy="677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13"/>
            </a:lvl1pPr>
            <a:lvl2pPr marL="60945" indent="0">
              <a:buFontTx/>
              <a:buNone/>
              <a:defRPr/>
            </a:lvl2pPr>
            <a:lvl3pPr marL="121890" indent="0">
              <a:buFontTx/>
              <a:buNone/>
              <a:defRPr/>
            </a:lvl3pPr>
            <a:lvl4pPr marL="182834" indent="0">
              <a:buFontTx/>
              <a:buNone/>
              <a:defRPr/>
            </a:lvl4pPr>
            <a:lvl5pPr marL="24377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635" y="772160"/>
            <a:ext cx="1036320" cy="257387"/>
          </a:xfrm>
        </p:spPr>
        <p:txBody>
          <a:bodyPr anchor="ctr">
            <a:normAutofit/>
          </a:bodyPr>
          <a:lstStyle>
            <a:lvl1pPr marL="0" indent="0" algn="l">
              <a:buNone/>
              <a:defRPr sz="267">
                <a:solidFill>
                  <a:schemeClr val="tx1"/>
                </a:solidFill>
              </a:defRPr>
            </a:lvl1pPr>
            <a:lvl2pPr marL="60945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2pPr>
            <a:lvl3pPr marL="121890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3pPr>
            <a:lvl4pPr marL="182834" indent="0">
              <a:buNone/>
              <a:defRPr sz="187">
                <a:solidFill>
                  <a:schemeClr val="tx1">
                    <a:tint val="75000"/>
                  </a:schemeClr>
                </a:solidFill>
              </a:defRPr>
            </a:lvl4pPr>
            <a:lvl5pPr marL="243779" indent="0">
              <a:buNone/>
              <a:defRPr sz="187">
                <a:solidFill>
                  <a:schemeClr val="tx1">
                    <a:tint val="75000"/>
                  </a:schemeClr>
                </a:solidFill>
              </a:defRPr>
            </a:lvl5pPr>
            <a:lvl6pPr marL="304724" indent="0">
              <a:buNone/>
              <a:defRPr sz="187">
                <a:solidFill>
                  <a:schemeClr val="tx1">
                    <a:tint val="75000"/>
                  </a:schemeClr>
                </a:solidFill>
              </a:defRPr>
            </a:lvl6pPr>
            <a:lvl7pPr marL="365669" indent="0">
              <a:buNone/>
              <a:defRPr sz="187">
                <a:solidFill>
                  <a:schemeClr val="tx1">
                    <a:tint val="75000"/>
                  </a:schemeClr>
                </a:solidFill>
              </a:defRPr>
            </a:lvl7pPr>
            <a:lvl8pPr marL="426613" indent="0">
              <a:buNone/>
              <a:defRPr sz="187">
                <a:solidFill>
                  <a:schemeClr val="tx1">
                    <a:tint val="75000"/>
                  </a:schemeClr>
                </a:solidFill>
              </a:defRPr>
            </a:lvl8pPr>
            <a:lvl9pPr marL="487558" indent="0">
              <a:buNone/>
              <a:defRPr sz="1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E3F0B-D750-47CD-9228-F7886C459E09}" type="datetimeFigureOut">
              <a:rPr lang="en-IN" smtClean="0"/>
              <a:t>07-01-2020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F2B3-B5D3-4CCE-9826-0717DA5A7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007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" y="0"/>
            <a:ext cx="1215813" cy="1219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" y="585182"/>
            <a:ext cx="1036320" cy="261120"/>
          </a:xfrm>
        </p:spPr>
        <p:txBody>
          <a:bodyPr anchor="b">
            <a:normAutofit/>
          </a:bodyPr>
          <a:lstStyle>
            <a:lvl1pPr algn="l">
              <a:defRPr sz="373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" y="846302"/>
            <a:ext cx="1036320" cy="152960"/>
          </a:xfrm>
        </p:spPr>
        <p:txBody>
          <a:bodyPr anchor="t">
            <a:normAutofit/>
          </a:bodyPr>
          <a:lstStyle>
            <a:lvl1pPr marL="0" indent="0" algn="l">
              <a:buNone/>
              <a:defRPr sz="240">
                <a:solidFill>
                  <a:schemeClr val="tx1"/>
                </a:solidFill>
              </a:defRPr>
            </a:lvl1pPr>
            <a:lvl2pPr marL="60945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2pPr>
            <a:lvl3pPr marL="121890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3pPr>
            <a:lvl4pPr marL="182834" indent="0">
              <a:buNone/>
              <a:defRPr sz="187">
                <a:solidFill>
                  <a:schemeClr val="tx1">
                    <a:tint val="75000"/>
                  </a:schemeClr>
                </a:solidFill>
              </a:defRPr>
            </a:lvl4pPr>
            <a:lvl5pPr marL="243779" indent="0">
              <a:buNone/>
              <a:defRPr sz="187">
                <a:solidFill>
                  <a:schemeClr val="tx1">
                    <a:tint val="75000"/>
                  </a:schemeClr>
                </a:solidFill>
              </a:defRPr>
            </a:lvl5pPr>
            <a:lvl6pPr marL="304724" indent="0">
              <a:buNone/>
              <a:defRPr sz="187">
                <a:solidFill>
                  <a:schemeClr val="tx1">
                    <a:tint val="75000"/>
                  </a:schemeClr>
                </a:solidFill>
              </a:defRPr>
            </a:lvl6pPr>
            <a:lvl7pPr marL="365669" indent="0">
              <a:buNone/>
              <a:defRPr sz="187">
                <a:solidFill>
                  <a:schemeClr val="tx1">
                    <a:tint val="75000"/>
                  </a:schemeClr>
                </a:solidFill>
              </a:defRPr>
            </a:lvl7pPr>
            <a:lvl8pPr marL="426613" indent="0">
              <a:buNone/>
              <a:defRPr sz="187">
                <a:solidFill>
                  <a:schemeClr val="tx1">
                    <a:tint val="75000"/>
                  </a:schemeClr>
                </a:solidFill>
              </a:defRPr>
            </a:lvl8pPr>
            <a:lvl9pPr marL="487558" indent="0">
              <a:buNone/>
              <a:defRPr sz="1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E3F0B-D750-47CD-9228-F7886C459E09}" type="datetimeFigureOut">
              <a:rPr lang="en-IN" smtClean="0"/>
              <a:t>07-01-2020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F2B3-B5D3-4CCE-9826-0717DA5A7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353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" y="0"/>
            <a:ext cx="1215813" cy="1219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239" y="127665"/>
            <a:ext cx="60976" cy="103960"/>
          </a:xfrm>
          <a:prstGeom prst="rect">
            <a:avLst/>
          </a:prstGeom>
        </p:spPr>
        <p:txBody>
          <a:bodyPr vert="horz" lIns="12192" tIns="6096" rIns="12192" bIns="609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066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31440" y="489186"/>
            <a:ext cx="60976" cy="103960"/>
          </a:xfrm>
          <a:prstGeom prst="rect">
            <a:avLst/>
          </a:prstGeom>
        </p:spPr>
        <p:txBody>
          <a:bodyPr vert="horz" lIns="12192" tIns="6096" rIns="12192" bIns="609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066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16" y="108374"/>
            <a:ext cx="945506" cy="487680"/>
          </a:xfrm>
        </p:spPr>
        <p:txBody>
          <a:bodyPr anchor="ctr">
            <a:normAutofit/>
          </a:bodyPr>
          <a:lstStyle>
            <a:lvl1pPr algn="l">
              <a:defRPr sz="427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60" y="690880"/>
            <a:ext cx="1036320" cy="15804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67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" y="848925"/>
            <a:ext cx="1036320" cy="180622"/>
          </a:xfrm>
        </p:spPr>
        <p:txBody>
          <a:bodyPr anchor="t">
            <a:normAutofit/>
          </a:bodyPr>
          <a:lstStyle>
            <a:lvl1pPr marL="0" indent="0" algn="l">
              <a:buNone/>
              <a:defRPr sz="213">
                <a:solidFill>
                  <a:schemeClr val="tx1"/>
                </a:solidFill>
              </a:defRPr>
            </a:lvl1pPr>
            <a:lvl2pPr marL="60945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2pPr>
            <a:lvl3pPr marL="121890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3pPr>
            <a:lvl4pPr marL="182834" indent="0">
              <a:buNone/>
              <a:defRPr sz="187">
                <a:solidFill>
                  <a:schemeClr val="tx1">
                    <a:tint val="75000"/>
                  </a:schemeClr>
                </a:solidFill>
              </a:defRPr>
            </a:lvl4pPr>
            <a:lvl5pPr marL="243779" indent="0">
              <a:buNone/>
              <a:defRPr sz="187">
                <a:solidFill>
                  <a:schemeClr val="tx1">
                    <a:tint val="75000"/>
                  </a:schemeClr>
                </a:solidFill>
              </a:defRPr>
            </a:lvl5pPr>
            <a:lvl6pPr marL="304724" indent="0">
              <a:buNone/>
              <a:defRPr sz="187">
                <a:solidFill>
                  <a:schemeClr val="tx1">
                    <a:tint val="75000"/>
                  </a:schemeClr>
                </a:solidFill>
              </a:defRPr>
            </a:lvl6pPr>
            <a:lvl7pPr marL="365669" indent="0">
              <a:buNone/>
              <a:defRPr sz="187">
                <a:solidFill>
                  <a:schemeClr val="tx1">
                    <a:tint val="75000"/>
                  </a:schemeClr>
                </a:solidFill>
              </a:defRPr>
            </a:lvl7pPr>
            <a:lvl8pPr marL="426613" indent="0">
              <a:buNone/>
              <a:defRPr sz="187">
                <a:solidFill>
                  <a:schemeClr val="tx1">
                    <a:tint val="75000"/>
                  </a:schemeClr>
                </a:solidFill>
              </a:defRPr>
            </a:lvl8pPr>
            <a:lvl9pPr marL="487558" indent="0">
              <a:buNone/>
              <a:defRPr sz="1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E3F0B-D750-47CD-9228-F7886C459E09}" type="datetimeFigureOut">
              <a:rPr lang="en-IN" smtClean="0"/>
              <a:t>07-01-2020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F2B3-B5D3-4CCE-9826-0717DA5A7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772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" y="0"/>
            <a:ext cx="1215813" cy="1219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25" y="108374"/>
            <a:ext cx="1036320" cy="48768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73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1925" y="623147"/>
            <a:ext cx="1036320" cy="14901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67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25" y="772160"/>
            <a:ext cx="1036320" cy="257387"/>
          </a:xfrm>
        </p:spPr>
        <p:txBody>
          <a:bodyPr anchor="t">
            <a:normAutofit/>
          </a:bodyPr>
          <a:lstStyle>
            <a:lvl1pPr marL="0" indent="0" algn="l">
              <a:buNone/>
              <a:defRPr sz="213">
                <a:solidFill>
                  <a:schemeClr val="tx1"/>
                </a:solidFill>
              </a:defRPr>
            </a:lvl1pPr>
            <a:lvl2pPr marL="60945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2pPr>
            <a:lvl3pPr marL="121890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3pPr>
            <a:lvl4pPr marL="182834" indent="0">
              <a:buNone/>
              <a:defRPr sz="187">
                <a:solidFill>
                  <a:schemeClr val="tx1">
                    <a:tint val="75000"/>
                  </a:schemeClr>
                </a:solidFill>
              </a:defRPr>
            </a:lvl4pPr>
            <a:lvl5pPr marL="243779" indent="0">
              <a:buNone/>
              <a:defRPr sz="187">
                <a:solidFill>
                  <a:schemeClr val="tx1">
                    <a:tint val="75000"/>
                  </a:schemeClr>
                </a:solidFill>
              </a:defRPr>
            </a:lvl5pPr>
            <a:lvl6pPr marL="304724" indent="0">
              <a:buNone/>
              <a:defRPr sz="187">
                <a:solidFill>
                  <a:schemeClr val="tx1">
                    <a:tint val="75000"/>
                  </a:schemeClr>
                </a:solidFill>
              </a:defRPr>
            </a:lvl6pPr>
            <a:lvl7pPr marL="365669" indent="0">
              <a:buNone/>
              <a:defRPr sz="187">
                <a:solidFill>
                  <a:schemeClr val="tx1">
                    <a:tint val="75000"/>
                  </a:schemeClr>
                </a:solidFill>
              </a:defRPr>
            </a:lvl7pPr>
            <a:lvl8pPr marL="426613" indent="0">
              <a:buNone/>
              <a:defRPr sz="187">
                <a:solidFill>
                  <a:schemeClr val="tx1">
                    <a:tint val="75000"/>
                  </a:schemeClr>
                </a:solidFill>
              </a:defRPr>
            </a:lvl8pPr>
            <a:lvl9pPr marL="487558" indent="0">
              <a:buNone/>
              <a:defRPr sz="1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E3F0B-D750-47CD-9228-F7886C459E09}" type="datetimeFigureOut">
              <a:rPr lang="en-IN" smtClean="0"/>
              <a:t>07-01-2020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F2B3-B5D3-4CCE-9826-0717DA5A7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067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" y="0"/>
            <a:ext cx="1215813" cy="12192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" y="108374"/>
            <a:ext cx="1036320" cy="258892"/>
          </a:xfrm>
        </p:spPr>
        <p:txBody>
          <a:bodyPr>
            <a:normAutofit/>
          </a:bodyPr>
          <a:lstStyle>
            <a:lvl1pPr>
              <a:defRPr sz="3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E3F0B-D750-47CD-9228-F7886C459E09}" type="datetimeFigureOut">
              <a:rPr lang="en-IN" smtClean="0"/>
              <a:t>07-01-2020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F2B3-B5D3-4CCE-9826-0717DA5A7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2848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" y="0"/>
            <a:ext cx="1215813" cy="12192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31" y="108373"/>
            <a:ext cx="223549" cy="921174"/>
          </a:xfrm>
        </p:spPr>
        <p:txBody>
          <a:bodyPr vert="eaVert">
            <a:normAutofit/>
          </a:bodyPr>
          <a:lstStyle>
            <a:lvl1pPr>
              <a:defRPr sz="3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" y="108374"/>
            <a:ext cx="798691" cy="9211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E3F0B-D750-47CD-9228-F7886C459E09}" type="datetimeFigureOut">
              <a:rPr lang="en-IN" smtClean="0"/>
              <a:t>07-01-2020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F2B3-B5D3-4CCE-9826-0717DA5A7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95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" y="0"/>
            <a:ext cx="1215813" cy="1219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E3F0B-D750-47CD-9228-F7886C459E09}" type="datetimeFigureOut">
              <a:rPr lang="en-IN" smtClean="0"/>
              <a:t>07-01-2020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F2B3-B5D3-4CCE-9826-0717DA5A7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489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" y="0"/>
            <a:ext cx="1215813" cy="1219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" y="588192"/>
            <a:ext cx="1036320" cy="261120"/>
          </a:xfrm>
        </p:spPr>
        <p:txBody>
          <a:bodyPr anchor="b">
            <a:normAutofit/>
          </a:bodyPr>
          <a:lstStyle>
            <a:lvl1pPr algn="l">
              <a:defRPr sz="427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" y="849312"/>
            <a:ext cx="1036320" cy="152960"/>
          </a:xfrm>
        </p:spPr>
        <p:txBody>
          <a:bodyPr anchor="t">
            <a:normAutofit/>
          </a:bodyPr>
          <a:lstStyle>
            <a:lvl1pPr marL="0" indent="0" algn="l">
              <a:buNone/>
              <a:defRPr sz="240" cap="all">
                <a:solidFill>
                  <a:schemeClr val="tx1"/>
                </a:solidFill>
              </a:defRPr>
            </a:lvl1pPr>
            <a:lvl2pPr marL="60945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2pPr>
            <a:lvl3pPr marL="121890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3pPr>
            <a:lvl4pPr marL="182834" indent="0">
              <a:buNone/>
              <a:defRPr sz="187">
                <a:solidFill>
                  <a:schemeClr val="tx1">
                    <a:tint val="75000"/>
                  </a:schemeClr>
                </a:solidFill>
              </a:defRPr>
            </a:lvl4pPr>
            <a:lvl5pPr marL="243779" indent="0">
              <a:buNone/>
              <a:defRPr sz="187">
                <a:solidFill>
                  <a:schemeClr val="tx1">
                    <a:tint val="75000"/>
                  </a:schemeClr>
                </a:solidFill>
              </a:defRPr>
            </a:lvl5pPr>
            <a:lvl6pPr marL="304724" indent="0">
              <a:buNone/>
              <a:defRPr sz="187">
                <a:solidFill>
                  <a:schemeClr val="tx1">
                    <a:tint val="75000"/>
                  </a:schemeClr>
                </a:solidFill>
              </a:defRPr>
            </a:lvl6pPr>
            <a:lvl7pPr marL="365669" indent="0">
              <a:buNone/>
              <a:defRPr sz="187">
                <a:solidFill>
                  <a:schemeClr val="tx1">
                    <a:tint val="75000"/>
                  </a:schemeClr>
                </a:solidFill>
              </a:defRPr>
            </a:lvl7pPr>
            <a:lvl8pPr marL="426613" indent="0">
              <a:buNone/>
              <a:defRPr sz="187">
                <a:solidFill>
                  <a:schemeClr val="tx1">
                    <a:tint val="75000"/>
                  </a:schemeClr>
                </a:solidFill>
              </a:defRPr>
            </a:lvl8pPr>
            <a:lvl9pPr marL="487558" indent="0">
              <a:buNone/>
              <a:defRPr sz="1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E3F0B-D750-47CD-9228-F7886C459E09}" type="datetimeFigureOut">
              <a:rPr lang="en-IN" smtClean="0"/>
              <a:t>07-01-2020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F2B3-B5D3-4CCE-9826-0717DA5A7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418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" y="0"/>
            <a:ext cx="1215813" cy="1219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" y="380812"/>
            <a:ext cx="508406" cy="64873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874" y="380812"/>
            <a:ext cx="508406" cy="64873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E3F0B-D750-47CD-9228-F7886C459E09}" type="datetimeFigureOut">
              <a:rPr lang="en-IN" smtClean="0"/>
              <a:t>07-01-2020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F2B3-B5D3-4CCE-9826-0717DA5A7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410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" y="0"/>
            <a:ext cx="1215813" cy="1219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31" y="394358"/>
            <a:ext cx="472080" cy="102447"/>
          </a:xfrm>
        </p:spPr>
        <p:txBody>
          <a:bodyPr anchor="b">
            <a:noAutofit/>
          </a:bodyPr>
          <a:lstStyle>
            <a:lvl1pPr marL="0" indent="0">
              <a:buNone/>
              <a:defRPr sz="320" b="0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" y="510258"/>
            <a:ext cx="508406" cy="51928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149" y="394358"/>
            <a:ext cx="469131" cy="102447"/>
          </a:xfrm>
        </p:spPr>
        <p:txBody>
          <a:bodyPr anchor="b">
            <a:noAutofit/>
          </a:bodyPr>
          <a:lstStyle>
            <a:lvl1pPr marL="0" indent="0">
              <a:buNone/>
              <a:defRPr sz="320" b="0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8874" y="510258"/>
            <a:ext cx="508406" cy="51928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E3F0B-D750-47CD-9228-F7886C459E09}" type="datetimeFigureOut">
              <a:rPr lang="en-IN" smtClean="0"/>
              <a:t>07-01-2020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F2B3-B5D3-4CCE-9826-0717DA5A7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102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" y="0"/>
            <a:ext cx="1215813" cy="1219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" y="108374"/>
            <a:ext cx="1036320" cy="258892"/>
          </a:xfrm>
        </p:spPr>
        <p:txBody>
          <a:bodyPr>
            <a:normAutofit/>
          </a:bodyPr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E3F0B-D750-47CD-9228-F7886C459E09}" type="datetimeFigureOut">
              <a:rPr lang="en-IN" smtClean="0"/>
              <a:t>07-01-2020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F2B3-B5D3-4CCE-9826-0717DA5A7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477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" y="0"/>
            <a:ext cx="1215813" cy="12192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E3F0B-D750-47CD-9228-F7886C459E09}" type="datetimeFigureOut">
              <a:rPr lang="en-IN" smtClean="0"/>
              <a:t>07-01-2020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F2B3-B5D3-4CCE-9826-0717DA5A7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853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" y="0"/>
            <a:ext cx="1215813" cy="1219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63" y="276954"/>
            <a:ext cx="381721" cy="255881"/>
          </a:xfrm>
        </p:spPr>
        <p:txBody>
          <a:bodyPr anchor="b">
            <a:normAutofit/>
          </a:bodyPr>
          <a:lstStyle>
            <a:lvl1pPr algn="l">
              <a:defRPr sz="32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819" y="108374"/>
            <a:ext cx="617063" cy="92117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563" y="532835"/>
            <a:ext cx="381721" cy="328131"/>
          </a:xfrm>
        </p:spPr>
        <p:txBody>
          <a:bodyPr anchor="t">
            <a:normAutofit/>
          </a:bodyPr>
          <a:lstStyle>
            <a:lvl1pPr marL="0" indent="0">
              <a:buNone/>
              <a:defRPr sz="187"/>
            </a:lvl1pPr>
            <a:lvl2pPr marL="60945" indent="0">
              <a:buNone/>
              <a:defRPr sz="160"/>
            </a:lvl2pPr>
            <a:lvl3pPr marL="121890" indent="0">
              <a:buNone/>
              <a:defRPr sz="133"/>
            </a:lvl3pPr>
            <a:lvl4pPr marL="182834" indent="0">
              <a:buNone/>
              <a:defRPr sz="120"/>
            </a:lvl4pPr>
            <a:lvl5pPr marL="243779" indent="0">
              <a:buNone/>
              <a:defRPr sz="120"/>
            </a:lvl5pPr>
            <a:lvl6pPr marL="304724" indent="0">
              <a:buNone/>
              <a:defRPr sz="120"/>
            </a:lvl6pPr>
            <a:lvl7pPr marL="365669" indent="0">
              <a:buNone/>
              <a:defRPr sz="120"/>
            </a:lvl7pPr>
            <a:lvl8pPr marL="426613" indent="0">
              <a:buNone/>
              <a:defRPr sz="120"/>
            </a:lvl8pPr>
            <a:lvl9pPr marL="487558" indent="0">
              <a:buNone/>
              <a:defRPr sz="1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E3F0B-D750-47CD-9228-F7886C459E09}" type="datetimeFigureOut">
              <a:rPr lang="en-IN" smtClean="0"/>
              <a:t>07-01-2020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F2B3-B5D3-4CCE-9826-0717DA5A7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750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" y="0"/>
            <a:ext cx="1215813" cy="1219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17" y="308564"/>
            <a:ext cx="546294" cy="243840"/>
          </a:xfrm>
        </p:spPr>
        <p:txBody>
          <a:bodyPr anchor="b">
            <a:normAutofit/>
          </a:bodyPr>
          <a:lstStyle>
            <a:lvl1pPr algn="l">
              <a:defRPr sz="32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0560" y="162560"/>
            <a:ext cx="426720" cy="8128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13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617" y="552404"/>
            <a:ext cx="546294" cy="325120"/>
          </a:xfrm>
        </p:spPr>
        <p:txBody>
          <a:bodyPr anchor="t">
            <a:normAutofit/>
          </a:bodyPr>
          <a:lstStyle>
            <a:lvl1pPr marL="0" indent="0">
              <a:buNone/>
              <a:defRPr sz="213"/>
            </a:lvl1pPr>
            <a:lvl2pPr marL="60945" indent="0">
              <a:buNone/>
              <a:defRPr sz="160"/>
            </a:lvl2pPr>
            <a:lvl3pPr marL="121890" indent="0">
              <a:buNone/>
              <a:defRPr sz="133"/>
            </a:lvl3pPr>
            <a:lvl4pPr marL="182834" indent="0">
              <a:buNone/>
              <a:defRPr sz="120"/>
            </a:lvl4pPr>
            <a:lvl5pPr marL="243779" indent="0">
              <a:buNone/>
              <a:defRPr sz="120"/>
            </a:lvl5pPr>
            <a:lvl6pPr marL="304724" indent="0">
              <a:buNone/>
              <a:defRPr sz="120"/>
            </a:lvl6pPr>
            <a:lvl7pPr marL="365669" indent="0">
              <a:buNone/>
              <a:defRPr sz="120"/>
            </a:lvl7pPr>
            <a:lvl8pPr marL="426613" indent="0">
              <a:buNone/>
              <a:defRPr sz="120"/>
            </a:lvl8pPr>
            <a:lvl9pPr marL="487558" indent="0">
              <a:buNone/>
              <a:defRPr sz="1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E3F0B-D750-47CD-9228-F7886C459E09}" type="datetimeFigureOut">
              <a:rPr lang="en-IN" smtClean="0"/>
              <a:t>07-01-2020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F2B3-B5D3-4CCE-9826-0717DA5A7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488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" y="108374"/>
            <a:ext cx="1036320" cy="25889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" y="380812"/>
            <a:ext cx="1036320" cy="648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9828" y="1043658"/>
            <a:ext cx="161623" cy="671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C0E3F0B-D750-47CD-9228-F7886C459E09}" type="datetimeFigureOut">
              <a:rPr lang="en-IN" smtClean="0"/>
              <a:t>07-01-2020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" y="1043658"/>
            <a:ext cx="798708" cy="671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611" y="1043658"/>
            <a:ext cx="55669" cy="671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FAF2B3-B5D3-4CCE-9826-0717DA5A7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839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60945" rtl="0" eaLnBrk="1" latinLnBrk="0" hangingPunct="1">
        <a:spcBef>
          <a:spcPct val="0"/>
        </a:spcBef>
        <a:buNone/>
        <a:defRPr sz="427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8090" indent="-38090" algn="l" defTabSz="60945" rtl="0" eaLnBrk="1" latinLnBrk="0" hangingPunct="1">
        <a:spcBef>
          <a:spcPts val="0"/>
        </a:spcBef>
        <a:spcAft>
          <a:spcPts val="133"/>
        </a:spcAft>
        <a:buClr>
          <a:schemeClr val="tx1"/>
        </a:buClr>
        <a:buSzPct val="100000"/>
        <a:buFont typeface="Arial"/>
        <a:buChar char="•"/>
        <a:defRPr sz="2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99035" indent="-38090" algn="l" defTabSz="60945" rtl="0" eaLnBrk="1" latinLnBrk="0" hangingPunct="1">
        <a:spcBef>
          <a:spcPts val="0"/>
        </a:spcBef>
        <a:spcAft>
          <a:spcPts val="133"/>
        </a:spcAft>
        <a:buClr>
          <a:schemeClr val="tx1"/>
        </a:buClr>
        <a:buSzPct val="100000"/>
        <a:buFont typeface="Arial"/>
        <a:buChar char="•"/>
        <a:defRPr sz="21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59980" indent="-38090" algn="l" defTabSz="60945" rtl="0" eaLnBrk="1" latinLnBrk="0" hangingPunct="1">
        <a:spcBef>
          <a:spcPts val="0"/>
        </a:spcBef>
        <a:spcAft>
          <a:spcPts val="133"/>
        </a:spcAft>
        <a:buClr>
          <a:schemeClr val="tx1"/>
        </a:buClr>
        <a:buSzPct val="100000"/>
        <a:buFont typeface="Arial"/>
        <a:buChar char="•"/>
        <a:defRPr sz="187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05689" indent="-22854" algn="l" defTabSz="60945" rtl="0" eaLnBrk="1" latinLnBrk="0" hangingPunct="1">
        <a:spcBef>
          <a:spcPts val="0"/>
        </a:spcBef>
        <a:spcAft>
          <a:spcPts val="133"/>
        </a:spcAft>
        <a:buClr>
          <a:schemeClr val="tx1"/>
        </a:buClr>
        <a:buSzPct val="100000"/>
        <a:buFont typeface="Arial"/>
        <a:buChar char="•"/>
        <a:defRPr sz="1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66633" indent="-22854" algn="l" defTabSz="60945" rtl="0" eaLnBrk="1" latinLnBrk="0" hangingPunct="1">
        <a:spcBef>
          <a:spcPts val="0"/>
        </a:spcBef>
        <a:spcAft>
          <a:spcPts val="133"/>
        </a:spcAft>
        <a:buClr>
          <a:schemeClr val="tx1"/>
        </a:buClr>
        <a:buSzPct val="100000"/>
        <a:buFont typeface="Arial"/>
        <a:buChar char="•"/>
        <a:defRPr sz="1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35196" indent="-30472" algn="l" defTabSz="60945" rtl="0" eaLnBrk="1" latinLnBrk="0" hangingPunct="1">
        <a:spcBef>
          <a:spcPts val="0"/>
        </a:spcBef>
        <a:spcAft>
          <a:spcPts val="133"/>
        </a:spcAft>
        <a:buClr>
          <a:schemeClr val="tx1"/>
        </a:buClr>
        <a:buSzPct val="100000"/>
        <a:buFont typeface="Arial"/>
        <a:buChar char="•"/>
        <a:defRPr sz="1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96141" indent="-30472" algn="l" defTabSz="60945" rtl="0" eaLnBrk="1" latinLnBrk="0" hangingPunct="1">
        <a:spcBef>
          <a:spcPts val="0"/>
        </a:spcBef>
        <a:spcAft>
          <a:spcPts val="133"/>
        </a:spcAft>
        <a:buClr>
          <a:schemeClr val="tx1"/>
        </a:buClr>
        <a:buSzPct val="100000"/>
        <a:buFont typeface="Arial"/>
        <a:buChar char="•"/>
        <a:defRPr sz="1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457086" indent="-30472" algn="l" defTabSz="60945" rtl="0" eaLnBrk="1" latinLnBrk="0" hangingPunct="1">
        <a:spcBef>
          <a:spcPts val="0"/>
        </a:spcBef>
        <a:spcAft>
          <a:spcPts val="133"/>
        </a:spcAft>
        <a:buClr>
          <a:schemeClr val="tx1"/>
        </a:buClr>
        <a:buSzPct val="100000"/>
        <a:buFont typeface="Arial"/>
        <a:buChar char="•"/>
        <a:defRPr sz="1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518030" indent="-30472" algn="l" defTabSz="60945" rtl="0" eaLnBrk="1" latinLnBrk="0" hangingPunct="1">
        <a:spcBef>
          <a:spcPts val="0"/>
        </a:spcBef>
        <a:spcAft>
          <a:spcPts val="133"/>
        </a:spcAft>
        <a:buClr>
          <a:schemeClr val="tx1"/>
        </a:buClr>
        <a:buSzPct val="100000"/>
        <a:buFont typeface="Arial"/>
        <a:buChar char="•"/>
        <a:defRPr sz="1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5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1pPr>
      <a:lvl2pPr marL="60945" algn="l" defTabSz="60945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" algn="l" defTabSz="60945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" algn="l" defTabSz="60945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" algn="l" defTabSz="60945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4" algn="l" defTabSz="60945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9" algn="l" defTabSz="60945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" algn="l" defTabSz="60945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" algn="l" defTabSz="60945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A2285CC6-31CD-4F72-BCD0-2EEC6C7AA877}"/>
              </a:ext>
            </a:extLst>
          </p:cNvPr>
          <p:cNvGrpSpPr/>
          <p:nvPr/>
        </p:nvGrpSpPr>
        <p:grpSpPr>
          <a:xfrm>
            <a:off x="63137" y="267427"/>
            <a:ext cx="1092926" cy="684346"/>
            <a:chOff x="3901618" y="1800129"/>
            <a:chExt cx="3989617" cy="2234843"/>
          </a:xfrm>
        </p:grpSpPr>
        <p:sp>
          <p:nvSpPr>
            <p:cNvPr id="19" name="Rounded Rectangle 6">
              <a:extLst>
                <a:ext uri="{FF2B5EF4-FFF2-40B4-BE49-F238E27FC236}">
                  <a16:creationId xmlns:a16="http://schemas.microsoft.com/office/drawing/2014/main" id="{9CD03304-7881-4313-8806-B42F458E197A}"/>
                </a:ext>
              </a:extLst>
            </p:cNvPr>
            <p:cNvSpPr/>
            <p:nvPr/>
          </p:nvSpPr>
          <p:spPr>
            <a:xfrm>
              <a:off x="3901618" y="2859315"/>
              <a:ext cx="3989617" cy="1175657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500" b="1" dirty="0">
                  <a:solidFill>
                    <a:schemeClr val="tx1"/>
                  </a:solidFill>
                  <a:latin typeface="LittleLordFontleroy" pitchFamily="2" charset="0"/>
                </a:rPr>
                <a:t>Krugrash Kesh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7459DCE-9F2D-4D32-B1E7-58D5955BAF28}"/>
                </a:ext>
              </a:extLst>
            </p:cNvPr>
            <p:cNvGrpSpPr/>
            <p:nvPr/>
          </p:nvGrpSpPr>
          <p:grpSpPr>
            <a:xfrm>
              <a:off x="4060107" y="1800129"/>
              <a:ext cx="3672638" cy="1059186"/>
              <a:chOff x="1199147" y="1532900"/>
              <a:chExt cx="3672638" cy="1059186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A76DC679-4DED-41EA-B431-E1166932AE71}"/>
                  </a:ext>
                </a:extLst>
              </p:cNvPr>
              <p:cNvGrpSpPr/>
              <p:nvPr/>
            </p:nvGrpSpPr>
            <p:grpSpPr>
              <a:xfrm flipH="1">
                <a:off x="3295576" y="1532900"/>
                <a:ext cx="1576209" cy="1059186"/>
                <a:chOff x="1046747" y="1380500"/>
                <a:chExt cx="1576209" cy="1059186"/>
              </a:xfrm>
            </p:grpSpPr>
            <p:sp>
              <p:nvSpPr>
                <p:cNvPr id="25" name="Freeform 1">
                  <a:extLst>
                    <a:ext uri="{FF2B5EF4-FFF2-40B4-BE49-F238E27FC236}">
                      <a16:creationId xmlns:a16="http://schemas.microsoft.com/office/drawing/2014/main" id="{B768A83F-E410-4BC8-9399-9C39562AB478}"/>
                    </a:ext>
                  </a:extLst>
                </p:cNvPr>
                <p:cNvSpPr/>
                <p:nvPr/>
              </p:nvSpPr>
              <p:spPr>
                <a:xfrm>
                  <a:off x="1046747" y="1380500"/>
                  <a:ext cx="1576209" cy="1059186"/>
                </a:xfrm>
                <a:custGeom>
                  <a:avLst/>
                  <a:gdLst>
                    <a:gd name="connsiteX0" fmla="*/ 0 w 1576209"/>
                    <a:gd name="connsiteY0" fmla="*/ 640805 h 1059186"/>
                    <a:gd name="connsiteX1" fmla="*/ 192506 w 1576209"/>
                    <a:gd name="connsiteY1" fmla="*/ 111416 h 1059186"/>
                    <a:gd name="connsiteX2" fmla="*/ 806116 w 1576209"/>
                    <a:gd name="connsiteY2" fmla="*/ 39226 h 1059186"/>
                    <a:gd name="connsiteX3" fmla="*/ 1082842 w 1576209"/>
                    <a:gd name="connsiteY3" fmla="*/ 592679 h 1059186"/>
                    <a:gd name="connsiteX4" fmla="*/ 1576137 w 1576209"/>
                    <a:gd name="connsiteY4" fmla="*/ 580647 h 1059186"/>
                    <a:gd name="connsiteX5" fmla="*/ 1046748 w 1576209"/>
                    <a:gd name="connsiteY5" fmla="*/ 749089 h 1059186"/>
                    <a:gd name="connsiteX6" fmla="*/ 757990 w 1576209"/>
                    <a:gd name="connsiteY6" fmla="*/ 1013784 h 1059186"/>
                    <a:gd name="connsiteX7" fmla="*/ 192506 w 1576209"/>
                    <a:gd name="connsiteY7" fmla="*/ 1025816 h 1059186"/>
                    <a:gd name="connsiteX8" fmla="*/ 0 w 1576209"/>
                    <a:gd name="connsiteY8" fmla="*/ 640805 h 10591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76209" h="1059186">
                      <a:moveTo>
                        <a:pt x="0" y="640805"/>
                      </a:moveTo>
                      <a:cubicBezTo>
                        <a:pt x="0" y="488405"/>
                        <a:pt x="58153" y="211679"/>
                        <a:pt x="192506" y="111416"/>
                      </a:cubicBezTo>
                      <a:cubicBezTo>
                        <a:pt x="326859" y="11153"/>
                        <a:pt x="657727" y="-40984"/>
                        <a:pt x="806116" y="39226"/>
                      </a:cubicBezTo>
                      <a:cubicBezTo>
                        <a:pt x="954505" y="119436"/>
                        <a:pt x="954505" y="502442"/>
                        <a:pt x="1082842" y="592679"/>
                      </a:cubicBezTo>
                      <a:cubicBezTo>
                        <a:pt x="1211179" y="682916"/>
                        <a:pt x="1582153" y="554579"/>
                        <a:pt x="1576137" y="580647"/>
                      </a:cubicBezTo>
                      <a:cubicBezTo>
                        <a:pt x="1570121" y="606715"/>
                        <a:pt x="1183106" y="676900"/>
                        <a:pt x="1046748" y="749089"/>
                      </a:cubicBezTo>
                      <a:cubicBezTo>
                        <a:pt x="910390" y="821278"/>
                        <a:pt x="900364" y="967663"/>
                        <a:pt x="757990" y="1013784"/>
                      </a:cubicBezTo>
                      <a:cubicBezTo>
                        <a:pt x="615616" y="1059905"/>
                        <a:pt x="314827" y="1081963"/>
                        <a:pt x="192506" y="1025816"/>
                      </a:cubicBezTo>
                      <a:cubicBezTo>
                        <a:pt x="70185" y="969669"/>
                        <a:pt x="0" y="793205"/>
                        <a:pt x="0" y="640805"/>
                      </a:cubicBezTo>
                      <a:close/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IN" sz="1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A1079C62-DCEA-4D49-8BEE-A569F2346D59}"/>
                    </a:ext>
                  </a:extLst>
                </p:cNvPr>
                <p:cNvSpPr/>
                <p:nvPr/>
              </p:nvSpPr>
              <p:spPr>
                <a:xfrm>
                  <a:off x="1386010" y="1380500"/>
                  <a:ext cx="448841" cy="1059186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IN" sz="10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A76A8850-7A4E-4F1D-9998-0FD54A6F5B56}"/>
                  </a:ext>
                </a:extLst>
              </p:cNvPr>
              <p:cNvGrpSpPr/>
              <p:nvPr/>
            </p:nvGrpSpPr>
            <p:grpSpPr>
              <a:xfrm>
                <a:off x="1199147" y="1532900"/>
                <a:ext cx="1576209" cy="1059186"/>
                <a:chOff x="1046747" y="1380500"/>
                <a:chExt cx="1576209" cy="1059186"/>
              </a:xfrm>
            </p:grpSpPr>
            <p:sp>
              <p:nvSpPr>
                <p:cNvPr id="23" name="Freeform 13">
                  <a:extLst>
                    <a:ext uri="{FF2B5EF4-FFF2-40B4-BE49-F238E27FC236}">
                      <a16:creationId xmlns:a16="http://schemas.microsoft.com/office/drawing/2014/main" id="{97D06CCF-826F-4023-BADD-F91B0F20038F}"/>
                    </a:ext>
                  </a:extLst>
                </p:cNvPr>
                <p:cNvSpPr/>
                <p:nvPr/>
              </p:nvSpPr>
              <p:spPr>
                <a:xfrm>
                  <a:off x="1046747" y="1380500"/>
                  <a:ext cx="1576209" cy="1059186"/>
                </a:xfrm>
                <a:custGeom>
                  <a:avLst/>
                  <a:gdLst>
                    <a:gd name="connsiteX0" fmla="*/ 0 w 1576209"/>
                    <a:gd name="connsiteY0" fmla="*/ 640805 h 1059186"/>
                    <a:gd name="connsiteX1" fmla="*/ 192506 w 1576209"/>
                    <a:gd name="connsiteY1" fmla="*/ 111416 h 1059186"/>
                    <a:gd name="connsiteX2" fmla="*/ 806116 w 1576209"/>
                    <a:gd name="connsiteY2" fmla="*/ 39226 h 1059186"/>
                    <a:gd name="connsiteX3" fmla="*/ 1082842 w 1576209"/>
                    <a:gd name="connsiteY3" fmla="*/ 592679 h 1059186"/>
                    <a:gd name="connsiteX4" fmla="*/ 1576137 w 1576209"/>
                    <a:gd name="connsiteY4" fmla="*/ 580647 h 1059186"/>
                    <a:gd name="connsiteX5" fmla="*/ 1046748 w 1576209"/>
                    <a:gd name="connsiteY5" fmla="*/ 749089 h 1059186"/>
                    <a:gd name="connsiteX6" fmla="*/ 757990 w 1576209"/>
                    <a:gd name="connsiteY6" fmla="*/ 1013784 h 1059186"/>
                    <a:gd name="connsiteX7" fmla="*/ 192506 w 1576209"/>
                    <a:gd name="connsiteY7" fmla="*/ 1025816 h 1059186"/>
                    <a:gd name="connsiteX8" fmla="*/ 0 w 1576209"/>
                    <a:gd name="connsiteY8" fmla="*/ 640805 h 10591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76209" h="1059186">
                      <a:moveTo>
                        <a:pt x="0" y="640805"/>
                      </a:moveTo>
                      <a:cubicBezTo>
                        <a:pt x="0" y="488405"/>
                        <a:pt x="58153" y="211679"/>
                        <a:pt x="192506" y="111416"/>
                      </a:cubicBezTo>
                      <a:cubicBezTo>
                        <a:pt x="326859" y="11153"/>
                        <a:pt x="657727" y="-40984"/>
                        <a:pt x="806116" y="39226"/>
                      </a:cubicBezTo>
                      <a:cubicBezTo>
                        <a:pt x="954505" y="119436"/>
                        <a:pt x="954505" y="502442"/>
                        <a:pt x="1082842" y="592679"/>
                      </a:cubicBezTo>
                      <a:cubicBezTo>
                        <a:pt x="1211179" y="682916"/>
                        <a:pt x="1582153" y="554579"/>
                        <a:pt x="1576137" y="580647"/>
                      </a:cubicBezTo>
                      <a:cubicBezTo>
                        <a:pt x="1570121" y="606715"/>
                        <a:pt x="1183106" y="676900"/>
                        <a:pt x="1046748" y="749089"/>
                      </a:cubicBezTo>
                      <a:cubicBezTo>
                        <a:pt x="910390" y="821278"/>
                        <a:pt x="900364" y="967663"/>
                        <a:pt x="757990" y="1013784"/>
                      </a:cubicBezTo>
                      <a:cubicBezTo>
                        <a:pt x="615616" y="1059905"/>
                        <a:pt x="314827" y="1081963"/>
                        <a:pt x="192506" y="1025816"/>
                      </a:cubicBezTo>
                      <a:cubicBezTo>
                        <a:pt x="70185" y="969669"/>
                        <a:pt x="0" y="793205"/>
                        <a:pt x="0" y="640805"/>
                      </a:cubicBezTo>
                      <a:close/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IN" sz="1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E413CCA6-96BE-48F4-8FCA-9BE09AC05AE7}"/>
                    </a:ext>
                  </a:extLst>
                </p:cNvPr>
                <p:cNvSpPr/>
                <p:nvPr/>
              </p:nvSpPr>
              <p:spPr>
                <a:xfrm>
                  <a:off x="1386010" y="1380500"/>
                  <a:ext cx="448841" cy="1059186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IN" sz="100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399884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637d551d-6a86-4d47-a0cd-825e61bb3b77" Revision="1" Stencil="System.MyShapes" StencilVersion="1.0"/>
</Control>
</file>

<file path=customXml/item10.xml><?xml version="1.0" encoding="utf-8"?>
<Control xmlns="http://schemas.microsoft.com/VisualStudio/2011/storyboarding/control">
  <Id Name="1ce5c853-2054-4350-bc1e-600f224836f8" Revision="1" Stencil="System.MyShapes" StencilVersion="1.0"/>
</Control>
</file>

<file path=customXml/item2.xml><?xml version="1.0" encoding="utf-8"?>
<Control xmlns="http://schemas.microsoft.com/VisualStudio/2011/storyboarding/control">
  <Id Name="bf8f7b43-0af4-4173-b7f8-a654a5627a1f" Revision="1" Stencil="System.MyShapes" StencilVersion="1.0"/>
</Control>
</file>

<file path=customXml/item3.xml><?xml version="1.0" encoding="utf-8"?>
<Control xmlns="http://schemas.microsoft.com/VisualStudio/2011/storyboarding/control">
  <Id Name="637d551d-6a86-4d47-a0cd-825e61bb3b77" Revision="1" Stencil="System.MyShapes" StencilVersion="1.0"/>
</Control>
</file>

<file path=customXml/item4.xml><?xml version="1.0" encoding="utf-8"?>
<Control xmlns="http://schemas.microsoft.com/VisualStudio/2011/storyboarding/control">
  <Id Name="637d551d-6a86-4d47-a0cd-825e61bb3b77" Revision="1" Stencil="System.MyShapes" StencilVersion="1.0"/>
</Control>
</file>

<file path=customXml/item5.xml><?xml version="1.0" encoding="utf-8"?>
<Control xmlns="http://schemas.microsoft.com/VisualStudio/2011/storyboarding/control">
  <Id Name="637d551d-6a86-4d47-a0cd-825e61bb3b77" Revision="1" Stencil="System.MyShapes" StencilVersion="1.0"/>
</Control>
</file>

<file path=customXml/item6.xml><?xml version="1.0" encoding="utf-8"?>
<Control xmlns="http://schemas.microsoft.com/VisualStudio/2011/storyboarding/control">
  <Id Name="276e53a2-636d-4660-8652-82d412599185" Revision="2" Stencil="System.MyShapes" StencilVersion="1.0"/>
</Control>
</file>

<file path=customXml/item7.xml><?xml version="1.0" encoding="utf-8"?>
<Control xmlns="http://schemas.microsoft.com/VisualStudio/2011/storyboarding/control">
  <Id Name="276e53a2-636d-4660-8652-82d412599185" Revision="2" Stencil="System.MyShapes" StencilVersion="1.0"/>
</Control>
</file>

<file path=customXml/item8.xml><?xml version="1.0" encoding="utf-8"?>
<Control xmlns="http://schemas.microsoft.com/VisualStudio/2011/storyboarding/control">
  <Id Name="433b9c9d-ebad-4e2b-b86e-b2c9ae5096c8" Revision="1" Stencil="System.MyShapes" StencilVersion="1.0"/>
</Control>
</file>

<file path=customXml/item9.xml><?xml version="1.0" encoding="utf-8"?>
<Control xmlns="http://schemas.microsoft.com/VisualStudio/2011/storyboarding/control">
  <Id Name="433b9c9d-ebad-4e2b-b86e-b2c9ae5096c8" Revision="1" Stencil="System.MyShapes" StencilVersion="1.0"/>
</Control>
</file>

<file path=customXml/itemProps1.xml><?xml version="1.0" encoding="utf-8"?>
<ds:datastoreItem xmlns:ds="http://schemas.openxmlformats.org/officeDocument/2006/customXml" ds:itemID="{897DF351-92E2-429B-8BB9-18E479F408D0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B0CADEDE-3A70-4D27-B60B-D49434730586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9E03AE56-81B5-40A4-B4EE-3419F310FA50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E092C3C0-9CC1-487F-86C7-E6F42F536A18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F34B8ABC-F59E-452D-88EB-1C197522C268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1AE7F20F-40D5-46F6-A4FB-21B362FF8CE1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4904E1CA-599E-4AF6-9E75-E42CB3E0DB79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CCB8AC69-3550-4B7D-B6BB-F872BEBD99F1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213C0CEE-0421-4C69-A374-9A4A7DA3885A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95BED0FC-F57C-4A47-9AC0-D9BB5EA3D277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16</TotalTime>
  <Words>2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LittleLordFontleroy</vt:lpstr>
      <vt:lpstr>Celestial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Padhiyar</dc:creator>
  <cp:lastModifiedBy>Amit Padhiyar</cp:lastModifiedBy>
  <cp:revision>7</cp:revision>
  <dcterms:created xsi:type="dcterms:W3CDTF">2019-06-30T01:40:04Z</dcterms:created>
  <dcterms:modified xsi:type="dcterms:W3CDTF">2020-01-06T18:35:41Z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