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1"/>
  </p:sldMasterIdLst>
  <p:sldIdLst>
    <p:sldId id="256" r:id="rId12"/>
  </p:sldIdLst>
  <p:sldSz cx="7620000" cy="76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6E6"/>
    <a:srgbClr val="00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22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customXml" Target="../customXml/item10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64792" cy="76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644" y="2182519"/>
            <a:ext cx="4761857" cy="2690516"/>
          </a:xfrm>
        </p:spPr>
        <p:txBody>
          <a:bodyPr anchor="b">
            <a:normAutofit/>
          </a:bodyPr>
          <a:lstStyle>
            <a:lvl1pPr algn="r">
              <a:defRPr sz="3667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644" y="4873037"/>
            <a:ext cx="4761857" cy="156163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 cap="all">
                <a:solidFill>
                  <a:schemeClr val="tx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6926" y="6522863"/>
            <a:ext cx="1010144" cy="419806"/>
          </a:xfrm>
        </p:spPr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645" y="6522863"/>
            <a:ext cx="3276781" cy="419806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0571" y="6522863"/>
            <a:ext cx="347930" cy="419806"/>
          </a:xfrm>
        </p:spPr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" y="0"/>
            <a:ext cx="7598833" cy="76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5258739"/>
            <a:ext cx="6477000" cy="629709"/>
          </a:xfrm>
        </p:spPr>
        <p:txBody>
          <a:bodyPr anchor="b">
            <a:normAutofit/>
          </a:bodyPr>
          <a:lstStyle>
            <a:lvl1pPr algn="l">
              <a:defRPr sz="166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2001" y="1035680"/>
            <a:ext cx="5715000" cy="351664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333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1" y="5888448"/>
            <a:ext cx="6477000" cy="548569"/>
          </a:xfrm>
        </p:spPr>
        <p:txBody>
          <a:bodyPr>
            <a:normAutofit/>
          </a:bodyPr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00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" y="0"/>
            <a:ext cx="7598833" cy="76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3" y="677336"/>
            <a:ext cx="6476999" cy="3471332"/>
          </a:xfrm>
        </p:spPr>
        <p:txBody>
          <a:bodyPr anchor="ctr">
            <a:normAutofit/>
          </a:bodyPr>
          <a:lstStyle>
            <a:lvl1pPr algn="l">
              <a:defRPr sz="26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2" y="4826000"/>
            <a:ext cx="6476999" cy="1608667"/>
          </a:xfrm>
        </p:spPr>
        <p:txBody>
          <a:bodyPr anchor="ctr">
            <a:normAutofit/>
          </a:bodyPr>
          <a:lstStyle>
            <a:lvl1pPr marL="0" indent="0" algn="l">
              <a:buNone/>
              <a:defRPr sz="1667">
                <a:solidFill>
                  <a:schemeClr val="tx1"/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634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" y="0"/>
            <a:ext cx="7598833" cy="762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1497" y="797905"/>
            <a:ext cx="381099" cy="649751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46501" y="3057412"/>
            <a:ext cx="381099" cy="649751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66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596" y="677336"/>
            <a:ext cx="5909414" cy="3047999"/>
          </a:xfrm>
        </p:spPr>
        <p:txBody>
          <a:bodyPr anchor="ctr">
            <a:normAutofit/>
          </a:bodyPr>
          <a:lstStyle>
            <a:lvl1pPr algn="l">
              <a:defRPr sz="2667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893" y="3725334"/>
            <a:ext cx="5730111" cy="4233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33"/>
            </a:lvl1pPr>
            <a:lvl2pPr marL="380985" indent="0">
              <a:buFontTx/>
              <a:buNone/>
              <a:defRPr/>
            </a:lvl2pPr>
            <a:lvl3pPr marL="761970" indent="0">
              <a:buFontTx/>
              <a:buNone/>
              <a:defRPr/>
            </a:lvl3pPr>
            <a:lvl4pPr marL="1142954" indent="0">
              <a:buFontTx/>
              <a:buNone/>
              <a:defRPr/>
            </a:lvl4pPr>
            <a:lvl5pPr marL="15239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222" y="4826000"/>
            <a:ext cx="6477000" cy="1608667"/>
          </a:xfrm>
        </p:spPr>
        <p:txBody>
          <a:bodyPr anchor="ctr">
            <a:normAutofit/>
          </a:bodyPr>
          <a:lstStyle>
            <a:lvl1pPr marL="0" indent="0" algn="l">
              <a:buNone/>
              <a:defRPr sz="1667">
                <a:solidFill>
                  <a:schemeClr val="tx1"/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446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" y="0"/>
            <a:ext cx="7598833" cy="76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3657387"/>
            <a:ext cx="6477001" cy="1632000"/>
          </a:xfrm>
        </p:spPr>
        <p:txBody>
          <a:bodyPr anchor="b">
            <a:normAutofit/>
          </a:bodyPr>
          <a:lstStyle>
            <a:lvl1pPr algn="l">
              <a:defRPr sz="233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289387"/>
            <a:ext cx="6477002" cy="9560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91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" y="0"/>
            <a:ext cx="7598833" cy="762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1497" y="797905"/>
            <a:ext cx="381099" cy="649751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46501" y="3057412"/>
            <a:ext cx="381099" cy="649751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66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596" y="677336"/>
            <a:ext cx="5909414" cy="3047999"/>
          </a:xfrm>
        </p:spPr>
        <p:txBody>
          <a:bodyPr anchor="ctr">
            <a:normAutofit/>
          </a:bodyPr>
          <a:lstStyle>
            <a:lvl1pPr algn="l">
              <a:defRPr sz="2667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1000" y="4318000"/>
            <a:ext cx="6477001" cy="98777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67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305778"/>
            <a:ext cx="6477001" cy="1128889"/>
          </a:xfrm>
        </p:spPr>
        <p:txBody>
          <a:bodyPr anchor="t">
            <a:normAutofit/>
          </a:bodyPr>
          <a:lstStyle>
            <a:lvl1pPr marL="0" indent="0" algn="l">
              <a:buNone/>
              <a:defRPr sz="1333">
                <a:solidFill>
                  <a:schemeClr val="tx1"/>
                </a:solidFill>
              </a:defRPr>
            </a:lvl1pPr>
            <a:lvl2pPr marL="38098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167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" y="0"/>
            <a:ext cx="7598833" cy="76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34" y="677336"/>
            <a:ext cx="6477001" cy="30479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333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7034" y="3894667"/>
            <a:ext cx="6477001" cy="9313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67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3" y="4826000"/>
            <a:ext cx="6477001" cy="1608667"/>
          </a:xfrm>
        </p:spPr>
        <p:txBody>
          <a:bodyPr anchor="t">
            <a:normAutofit/>
          </a:bodyPr>
          <a:lstStyle>
            <a:lvl1pPr marL="0" indent="0" algn="l">
              <a:buNone/>
              <a:defRPr sz="1333">
                <a:solidFill>
                  <a:schemeClr val="tx1"/>
                </a:solidFill>
              </a:defRPr>
            </a:lvl1pPr>
            <a:lvl2pPr marL="38098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622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" y="0"/>
            <a:ext cx="7598833" cy="7620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677335"/>
            <a:ext cx="6477000" cy="1618074"/>
          </a:xfrm>
        </p:spPr>
        <p:txBody>
          <a:bodyPr>
            <a:normAutofit/>
          </a:bodyPr>
          <a:lstStyle>
            <a:lvl1pPr>
              <a:defRPr sz="2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672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" y="0"/>
            <a:ext cx="7598833" cy="7620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60816" y="677334"/>
            <a:ext cx="1397184" cy="5757334"/>
          </a:xfrm>
        </p:spPr>
        <p:txBody>
          <a:bodyPr vert="eaVert">
            <a:normAutofit/>
          </a:bodyPr>
          <a:lstStyle>
            <a:lvl1pPr>
              <a:defRPr sz="2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677334"/>
            <a:ext cx="4991820" cy="57573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46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" y="0"/>
            <a:ext cx="7598833" cy="76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06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" y="0"/>
            <a:ext cx="7598833" cy="76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2" y="3676201"/>
            <a:ext cx="6477000" cy="1632000"/>
          </a:xfrm>
        </p:spPr>
        <p:txBody>
          <a:bodyPr anchor="b">
            <a:normAutofit/>
          </a:bodyPr>
          <a:lstStyle>
            <a:lvl1pPr algn="l">
              <a:defRPr sz="2667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5308201"/>
            <a:ext cx="6477000" cy="9560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74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" y="0"/>
            <a:ext cx="7598833" cy="76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1" y="2380076"/>
            <a:ext cx="3177540" cy="405459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0461" y="2380076"/>
            <a:ext cx="3177540" cy="405459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1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" y="0"/>
            <a:ext cx="7598833" cy="76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567" y="2464741"/>
            <a:ext cx="2950503" cy="640291"/>
          </a:xfrm>
        </p:spPr>
        <p:txBody>
          <a:bodyPr anchor="b">
            <a:noAutofit/>
          </a:bodyPr>
          <a:lstStyle>
            <a:lvl1pPr marL="0" indent="0">
              <a:buNone/>
              <a:defRPr sz="2000" b="0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189112"/>
            <a:ext cx="3177540" cy="324555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25933" y="2464741"/>
            <a:ext cx="2932067" cy="640291"/>
          </a:xfrm>
        </p:spPr>
        <p:txBody>
          <a:bodyPr anchor="b">
            <a:noAutofit/>
          </a:bodyPr>
          <a:lstStyle>
            <a:lvl1pPr marL="0" indent="0">
              <a:buNone/>
              <a:defRPr sz="2000" b="0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80460" y="3189112"/>
            <a:ext cx="3177540" cy="324555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53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" y="0"/>
            <a:ext cx="7598833" cy="76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677335"/>
            <a:ext cx="6477000" cy="1618074"/>
          </a:xfrm>
        </p:spPr>
        <p:txBody>
          <a:bodyPr>
            <a:normAutofit/>
          </a:bodyPr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11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" y="0"/>
            <a:ext cx="7598833" cy="7620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76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" y="0"/>
            <a:ext cx="7598833" cy="76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65" y="1730964"/>
            <a:ext cx="2385758" cy="159925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5120" y="677335"/>
            <a:ext cx="3856646" cy="575733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765" y="3330223"/>
            <a:ext cx="2385758" cy="2050817"/>
          </a:xfrm>
        </p:spPr>
        <p:txBody>
          <a:bodyPr anchor="t">
            <a:normAutofit/>
          </a:bodyPr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" y="0"/>
            <a:ext cx="7598833" cy="76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07" y="1928524"/>
            <a:ext cx="3414337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91000" y="1016000"/>
            <a:ext cx="2667000" cy="5080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333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107" y="3452524"/>
            <a:ext cx="3414337" cy="2032000"/>
          </a:xfrm>
        </p:spPr>
        <p:txBody>
          <a:bodyPr anchor="t">
            <a:normAutofit/>
          </a:bodyPr>
          <a:lstStyle>
            <a:lvl1pPr marL="0" indent="0">
              <a:buNone/>
              <a:defRPr sz="1333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55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677335"/>
            <a:ext cx="6477000" cy="161807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380076"/>
            <a:ext cx="6477000" cy="4054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36427" y="6522863"/>
            <a:ext cx="1010144" cy="419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0E3F0B-D750-47CD-9228-F7886C459E09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22863"/>
            <a:ext cx="4991926" cy="419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10071" y="6522863"/>
            <a:ext cx="347930" cy="419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AF2B3-B5D3-4CCE-9826-0717DA5A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129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380985" rtl="0" eaLnBrk="1" latinLnBrk="0" hangingPunct="1">
        <a:spcBef>
          <a:spcPct val="0"/>
        </a:spcBef>
        <a:buNone/>
        <a:defRPr sz="2667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8115" indent="-238115" algn="l" defTabSz="380985" rtl="0" eaLnBrk="1" latinLnBrk="0" hangingPunct="1">
        <a:spcBef>
          <a:spcPts val="0"/>
        </a:spcBef>
        <a:spcAft>
          <a:spcPts val="833"/>
        </a:spcAft>
        <a:buClr>
          <a:schemeClr val="tx1"/>
        </a:buClr>
        <a:buSzPct val="100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9100" indent="-238115" algn="l" defTabSz="380985" rtl="0" eaLnBrk="1" latinLnBrk="0" hangingPunct="1">
        <a:spcBef>
          <a:spcPts val="0"/>
        </a:spcBef>
        <a:spcAft>
          <a:spcPts val="833"/>
        </a:spcAft>
        <a:buClr>
          <a:schemeClr val="tx1"/>
        </a:buClr>
        <a:buSzPct val="100000"/>
        <a:buFont typeface="Arial"/>
        <a:buChar char="•"/>
        <a:defRPr sz="133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00085" indent="-238115" algn="l" defTabSz="380985" rtl="0" eaLnBrk="1" latinLnBrk="0" hangingPunct="1">
        <a:spcBef>
          <a:spcPts val="0"/>
        </a:spcBef>
        <a:spcAft>
          <a:spcPts val="833"/>
        </a:spcAft>
        <a:buClr>
          <a:schemeClr val="tx1"/>
        </a:buClr>
        <a:buSzPct val="100000"/>
        <a:buFont typeface="Arial"/>
        <a:buChar char="•"/>
        <a:defRPr sz="116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5824" indent="-142869" algn="l" defTabSz="380985" rtl="0" eaLnBrk="1" latinLnBrk="0" hangingPunct="1">
        <a:spcBef>
          <a:spcPts val="0"/>
        </a:spcBef>
        <a:spcAft>
          <a:spcPts val="833"/>
        </a:spcAft>
        <a:buClr>
          <a:schemeClr val="tx1"/>
        </a:buClr>
        <a:buSzPct val="100000"/>
        <a:buFont typeface="Arial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66808" indent="-142869" algn="l" defTabSz="380985" rtl="0" eaLnBrk="1" latinLnBrk="0" hangingPunct="1">
        <a:spcBef>
          <a:spcPts val="0"/>
        </a:spcBef>
        <a:spcAft>
          <a:spcPts val="833"/>
        </a:spcAft>
        <a:buClr>
          <a:schemeClr val="tx1"/>
        </a:buClr>
        <a:buSzPct val="100000"/>
        <a:buFont typeface="Arial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95416" indent="-190492" algn="l" defTabSz="380985" rtl="0" eaLnBrk="1" latinLnBrk="0" hangingPunct="1">
        <a:spcBef>
          <a:spcPts val="0"/>
        </a:spcBef>
        <a:spcAft>
          <a:spcPts val="833"/>
        </a:spcAft>
        <a:buClr>
          <a:schemeClr val="tx1"/>
        </a:buClr>
        <a:buSzPct val="100000"/>
        <a:buFont typeface="Arial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76401" indent="-190492" algn="l" defTabSz="380985" rtl="0" eaLnBrk="1" latinLnBrk="0" hangingPunct="1">
        <a:spcBef>
          <a:spcPts val="0"/>
        </a:spcBef>
        <a:spcAft>
          <a:spcPts val="833"/>
        </a:spcAft>
        <a:buClr>
          <a:schemeClr val="tx1"/>
        </a:buClr>
        <a:buSzPct val="100000"/>
        <a:buFont typeface="Arial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57386" indent="-190492" algn="l" defTabSz="380985" rtl="0" eaLnBrk="1" latinLnBrk="0" hangingPunct="1">
        <a:spcBef>
          <a:spcPts val="0"/>
        </a:spcBef>
        <a:spcAft>
          <a:spcPts val="833"/>
        </a:spcAft>
        <a:buClr>
          <a:schemeClr val="tx1"/>
        </a:buClr>
        <a:buSzPct val="100000"/>
        <a:buFont typeface="Arial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38370" indent="-190492" algn="l" defTabSz="380985" rtl="0" eaLnBrk="1" latinLnBrk="0" hangingPunct="1">
        <a:spcBef>
          <a:spcPts val="0"/>
        </a:spcBef>
        <a:spcAft>
          <a:spcPts val="833"/>
        </a:spcAft>
        <a:buClr>
          <a:schemeClr val="tx1"/>
        </a:buClr>
        <a:buSzPct val="100000"/>
        <a:buFont typeface="Arial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2285CC6-31CD-4F72-BCD0-2EEC6C7AA877}"/>
              </a:ext>
            </a:extLst>
          </p:cNvPr>
          <p:cNvGrpSpPr/>
          <p:nvPr/>
        </p:nvGrpSpPr>
        <p:grpSpPr>
          <a:xfrm>
            <a:off x="1309347" y="2267137"/>
            <a:ext cx="5001305" cy="3085726"/>
            <a:chOff x="3901618" y="1800129"/>
            <a:chExt cx="3989617" cy="2234843"/>
          </a:xfrm>
        </p:grpSpPr>
        <p:sp>
          <p:nvSpPr>
            <p:cNvPr id="10" name="Rounded Rectangle 6">
              <a:extLst>
                <a:ext uri="{FF2B5EF4-FFF2-40B4-BE49-F238E27FC236}">
                  <a16:creationId xmlns:a16="http://schemas.microsoft.com/office/drawing/2014/main" id="{9CD03304-7881-4313-8806-B42F458E197A}"/>
                </a:ext>
              </a:extLst>
            </p:cNvPr>
            <p:cNvSpPr/>
            <p:nvPr/>
          </p:nvSpPr>
          <p:spPr>
            <a:xfrm>
              <a:off x="3901618" y="2859315"/>
              <a:ext cx="3989617" cy="1175657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7500" b="1" dirty="0">
                  <a:solidFill>
                    <a:schemeClr val="tx1"/>
                  </a:solidFill>
                  <a:latin typeface="LittleLordFontleroy" pitchFamily="2" charset="0"/>
                </a:rPr>
                <a:t>Krugrash Kesh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7459DCE-9F2D-4D32-B1E7-58D5955BAF28}"/>
                </a:ext>
              </a:extLst>
            </p:cNvPr>
            <p:cNvGrpSpPr/>
            <p:nvPr/>
          </p:nvGrpSpPr>
          <p:grpSpPr>
            <a:xfrm>
              <a:off x="4060107" y="1800129"/>
              <a:ext cx="3672638" cy="1059186"/>
              <a:chOff x="1199147" y="1532900"/>
              <a:chExt cx="3672638" cy="1059186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76DC679-4DED-41EA-B431-E1166932AE71}"/>
                  </a:ext>
                </a:extLst>
              </p:cNvPr>
              <p:cNvGrpSpPr/>
              <p:nvPr/>
            </p:nvGrpSpPr>
            <p:grpSpPr>
              <a:xfrm flipH="1">
                <a:off x="3295576" y="1532900"/>
                <a:ext cx="1576209" cy="1059186"/>
                <a:chOff x="1046747" y="1380500"/>
                <a:chExt cx="1576209" cy="1059186"/>
              </a:xfrm>
            </p:grpSpPr>
            <p:sp>
              <p:nvSpPr>
                <p:cNvPr id="16" name="Freeform 1">
                  <a:extLst>
                    <a:ext uri="{FF2B5EF4-FFF2-40B4-BE49-F238E27FC236}">
                      <a16:creationId xmlns:a16="http://schemas.microsoft.com/office/drawing/2014/main" id="{B768A83F-E410-4BC8-9399-9C39562AB478}"/>
                    </a:ext>
                  </a:extLst>
                </p:cNvPr>
                <p:cNvSpPr/>
                <p:nvPr/>
              </p:nvSpPr>
              <p:spPr>
                <a:xfrm>
                  <a:off x="1046747" y="1380500"/>
                  <a:ext cx="1576209" cy="1059186"/>
                </a:xfrm>
                <a:custGeom>
                  <a:avLst/>
                  <a:gdLst>
                    <a:gd name="connsiteX0" fmla="*/ 0 w 1576209"/>
                    <a:gd name="connsiteY0" fmla="*/ 640805 h 1059186"/>
                    <a:gd name="connsiteX1" fmla="*/ 192506 w 1576209"/>
                    <a:gd name="connsiteY1" fmla="*/ 111416 h 1059186"/>
                    <a:gd name="connsiteX2" fmla="*/ 806116 w 1576209"/>
                    <a:gd name="connsiteY2" fmla="*/ 39226 h 1059186"/>
                    <a:gd name="connsiteX3" fmla="*/ 1082842 w 1576209"/>
                    <a:gd name="connsiteY3" fmla="*/ 592679 h 1059186"/>
                    <a:gd name="connsiteX4" fmla="*/ 1576137 w 1576209"/>
                    <a:gd name="connsiteY4" fmla="*/ 580647 h 1059186"/>
                    <a:gd name="connsiteX5" fmla="*/ 1046748 w 1576209"/>
                    <a:gd name="connsiteY5" fmla="*/ 749089 h 1059186"/>
                    <a:gd name="connsiteX6" fmla="*/ 757990 w 1576209"/>
                    <a:gd name="connsiteY6" fmla="*/ 1013784 h 1059186"/>
                    <a:gd name="connsiteX7" fmla="*/ 192506 w 1576209"/>
                    <a:gd name="connsiteY7" fmla="*/ 1025816 h 1059186"/>
                    <a:gd name="connsiteX8" fmla="*/ 0 w 1576209"/>
                    <a:gd name="connsiteY8" fmla="*/ 640805 h 1059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76209" h="1059186">
                      <a:moveTo>
                        <a:pt x="0" y="640805"/>
                      </a:moveTo>
                      <a:cubicBezTo>
                        <a:pt x="0" y="488405"/>
                        <a:pt x="58153" y="211679"/>
                        <a:pt x="192506" y="111416"/>
                      </a:cubicBezTo>
                      <a:cubicBezTo>
                        <a:pt x="326859" y="11153"/>
                        <a:pt x="657727" y="-40984"/>
                        <a:pt x="806116" y="39226"/>
                      </a:cubicBezTo>
                      <a:cubicBezTo>
                        <a:pt x="954505" y="119436"/>
                        <a:pt x="954505" y="502442"/>
                        <a:pt x="1082842" y="592679"/>
                      </a:cubicBezTo>
                      <a:cubicBezTo>
                        <a:pt x="1211179" y="682916"/>
                        <a:pt x="1582153" y="554579"/>
                        <a:pt x="1576137" y="580647"/>
                      </a:cubicBezTo>
                      <a:cubicBezTo>
                        <a:pt x="1570121" y="606715"/>
                        <a:pt x="1183106" y="676900"/>
                        <a:pt x="1046748" y="749089"/>
                      </a:cubicBezTo>
                      <a:cubicBezTo>
                        <a:pt x="910390" y="821278"/>
                        <a:pt x="900364" y="967663"/>
                        <a:pt x="757990" y="1013784"/>
                      </a:cubicBezTo>
                      <a:cubicBezTo>
                        <a:pt x="615616" y="1059905"/>
                        <a:pt x="314827" y="1081963"/>
                        <a:pt x="192506" y="1025816"/>
                      </a:cubicBezTo>
                      <a:cubicBezTo>
                        <a:pt x="70185" y="969669"/>
                        <a:pt x="0" y="793205"/>
                        <a:pt x="0" y="640805"/>
                      </a:cubicBezTo>
                      <a:close/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 sz="75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1079C62-DCEA-4D49-8BEE-A569F2346D59}"/>
                    </a:ext>
                  </a:extLst>
                </p:cNvPr>
                <p:cNvSpPr/>
                <p:nvPr/>
              </p:nvSpPr>
              <p:spPr>
                <a:xfrm>
                  <a:off x="1386010" y="1380500"/>
                  <a:ext cx="448841" cy="1059186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 sz="75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76A8850-7A4E-4F1D-9998-0FD54A6F5B56}"/>
                  </a:ext>
                </a:extLst>
              </p:cNvPr>
              <p:cNvGrpSpPr/>
              <p:nvPr/>
            </p:nvGrpSpPr>
            <p:grpSpPr>
              <a:xfrm>
                <a:off x="1199147" y="1532900"/>
                <a:ext cx="1576209" cy="1059186"/>
                <a:chOff x="1046747" y="1380500"/>
                <a:chExt cx="1576209" cy="1059186"/>
              </a:xfrm>
            </p:grpSpPr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97D06CCF-826F-4023-BADD-F91B0F20038F}"/>
                    </a:ext>
                  </a:extLst>
                </p:cNvPr>
                <p:cNvSpPr/>
                <p:nvPr/>
              </p:nvSpPr>
              <p:spPr>
                <a:xfrm>
                  <a:off x="1046747" y="1380500"/>
                  <a:ext cx="1576209" cy="1059186"/>
                </a:xfrm>
                <a:custGeom>
                  <a:avLst/>
                  <a:gdLst>
                    <a:gd name="connsiteX0" fmla="*/ 0 w 1576209"/>
                    <a:gd name="connsiteY0" fmla="*/ 640805 h 1059186"/>
                    <a:gd name="connsiteX1" fmla="*/ 192506 w 1576209"/>
                    <a:gd name="connsiteY1" fmla="*/ 111416 h 1059186"/>
                    <a:gd name="connsiteX2" fmla="*/ 806116 w 1576209"/>
                    <a:gd name="connsiteY2" fmla="*/ 39226 h 1059186"/>
                    <a:gd name="connsiteX3" fmla="*/ 1082842 w 1576209"/>
                    <a:gd name="connsiteY3" fmla="*/ 592679 h 1059186"/>
                    <a:gd name="connsiteX4" fmla="*/ 1576137 w 1576209"/>
                    <a:gd name="connsiteY4" fmla="*/ 580647 h 1059186"/>
                    <a:gd name="connsiteX5" fmla="*/ 1046748 w 1576209"/>
                    <a:gd name="connsiteY5" fmla="*/ 749089 h 1059186"/>
                    <a:gd name="connsiteX6" fmla="*/ 757990 w 1576209"/>
                    <a:gd name="connsiteY6" fmla="*/ 1013784 h 1059186"/>
                    <a:gd name="connsiteX7" fmla="*/ 192506 w 1576209"/>
                    <a:gd name="connsiteY7" fmla="*/ 1025816 h 1059186"/>
                    <a:gd name="connsiteX8" fmla="*/ 0 w 1576209"/>
                    <a:gd name="connsiteY8" fmla="*/ 640805 h 1059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76209" h="1059186">
                      <a:moveTo>
                        <a:pt x="0" y="640805"/>
                      </a:moveTo>
                      <a:cubicBezTo>
                        <a:pt x="0" y="488405"/>
                        <a:pt x="58153" y="211679"/>
                        <a:pt x="192506" y="111416"/>
                      </a:cubicBezTo>
                      <a:cubicBezTo>
                        <a:pt x="326859" y="11153"/>
                        <a:pt x="657727" y="-40984"/>
                        <a:pt x="806116" y="39226"/>
                      </a:cubicBezTo>
                      <a:cubicBezTo>
                        <a:pt x="954505" y="119436"/>
                        <a:pt x="954505" y="502442"/>
                        <a:pt x="1082842" y="592679"/>
                      </a:cubicBezTo>
                      <a:cubicBezTo>
                        <a:pt x="1211179" y="682916"/>
                        <a:pt x="1582153" y="554579"/>
                        <a:pt x="1576137" y="580647"/>
                      </a:cubicBezTo>
                      <a:cubicBezTo>
                        <a:pt x="1570121" y="606715"/>
                        <a:pt x="1183106" y="676900"/>
                        <a:pt x="1046748" y="749089"/>
                      </a:cubicBezTo>
                      <a:cubicBezTo>
                        <a:pt x="910390" y="821278"/>
                        <a:pt x="900364" y="967663"/>
                        <a:pt x="757990" y="1013784"/>
                      </a:cubicBezTo>
                      <a:cubicBezTo>
                        <a:pt x="615616" y="1059905"/>
                        <a:pt x="314827" y="1081963"/>
                        <a:pt x="192506" y="1025816"/>
                      </a:cubicBezTo>
                      <a:cubicBezTo>
                        <a:pt x="70185" y="969669"/>
                        <a:pt x="0" y="793205"/>
                        <a:pt x="0" y="640805"/>
                      </a:cubicBezTo>
                      <a:close/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 sz="75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413CCA6-96BE-48F4-8FCA-9BE09AC05AE7}"/>
                    </a:ext>
                  </a:extLst>
                </p:cNvPr>
                <p:cNvSpPr/>
                <p:nvPr/>
              </p:nvSpPr>
              <p:spPr>
                <a:xfrm>
                  <a:off x="1386010" y="1380500"/>
                  <a:ext cx="448841" cy="1059186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 sz="750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99884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637d551d-6a86-4d47-a0cd-825e61bb3b77" Revision="1" Stencil="System.MyShapes" StencilVersion="1.0"/>
</Control>
</file>

<file path=customXml/item10.xml><?xml version="1.0" encoding="utf-8"?>
<Control xmlns="http://schemas.microsoft.com/VisualStudio/2011/storyboarding/control">
  <Id Name="637d551d-6a86-4d47-a0cd-825e61bb3b77" Revision="1" Stencil="System.MyShapes" StencilVersion="1.0"/>
</Control>
</file>

<file path=customXml/item2.xml><?xml version="1.0" encoding="utf-8"?>
<Control xmlns="http://schemas.microsoft.com/VisualStudio/2011/storyboarding/control">
  <Id Name="bf8f7b43-0af4-4173-b7f8-a654a5627a1f" Revision="1" Stencil="System.MyShapes" StencilVersion="1.0"/>
</Control>
</file>

<file path=customXml/item3.xml><?xml version="1.0" encoding="utf-8"?>
<Control xmlns="http://schemas.microsoft.com/VisualStudio/2011/storyboarding/control">
  <Id Name="637d551d-6a86-4d47-a0cd-825e61bb3b77" Revision="1" Stencil="System.MyShapes" StencilVersion="1.0"/>
</Control>
</file>

<file path=customXml/item4.xml><?xml version="1.0" encoding="utf-8"?>
<Control xmlns="http://schemas.microsoft.com/VisualStudio/2011/storyboarding/control">
  <Id Name="433b9c9d-ebad-4e2b-b86e-b2c9ae5096c8" Revision="1" Stencil="System.MyShapes" StencilVersion="1.0"/>
</Control>
</file>

<file path=customXml/item5.xml><?xml version="1.0" encoding="utf-8"?>
<Control xmlns="http://schemas.microsoft.com/VisualStudio/2011/storyboarding/control">
  <Id Name="433b9c9d-ebad-4e2b-b86e-b2c9ae5096c8" Revision="1" Stencil="System.MyShapes" StencilVersion="1.0"/>
</Control>
</file>

<file path=customXml/item6.xml><?xml version="1.0" encoding="utf-8"?>
<Control xmlns="http://schemas.microsoft.com/VisualStudio/2011/storyboarding/control">
  <Id Name="276e53a2-636d-4660-8652-82d412599185" Revision="2" Stencil="System.MyShapes" StencilVersion="1.0"/>
</Control>
</file>

<file path=customXml/item7.xml><?xml version="1.0" encoding="utf-8"?>
<Control xmlns="http://schemas.microsoft.com/VisualStudio/2011/storyboarding/control">
  <Id Name="276e53a2-636d-4660-8652-82d412599185" Revision="2" Stencil="System.MyShapes" StencilVersion="1.0"/>
</Control>
</file>

<file path=customXml/item8.xml><?xml version="1.0" encoding="utf-8"?>
<Control xmlns="http://schemas.microsoft.com/VisualStudio/2011/storyboarding/control">
  <Id Name="1ce5c853-2054-4350-bc1e-600f224836f8" Revision="1" Stencil="System.MyShapes" StencilVersion="1.0"/>
</Control>
</file>

<file path=customXml/item9.xml><?xml version="1.0" encoding="utf-8"?>
<Control xmlns="http://schemas.microsoft.com/VisualStudio/2011/storyboarding/control">
  <Id Name="637d551d-6a86-4d47-a0cd-825e61bb3b77" Revision="1" Stencil="System.MyShapes" StencilVersion="1.0"/>
</Control>
</file>

<file path=customXml/itemProps1.xml><?xml version="1.0" encoding="utf-8"?>
<ds:datastoreItem xmlns:ds="http://schemas.openxmlformats.org/officeDocument/2006/customXml" ds:itemID="{1AE7F20F-40D5-46F6-A4FB-21B362FF8CE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092C3C0-9CC1-487F-86C7-E6F42F536A1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E03AE56-81B5-40A4-B4EE-3419F310FA5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97DF351-92E2-429B-8BB9-18E479F408D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5BED0FC-F57C-4A47-9AC0-D9BB5EA3D27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13C0CEE-0421-4C69-A374-9A4A7DA3885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904E1CA-599E-4AF6-9E75-E42CB3E0DB7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CB8AC69-3550-4B7D-B6BB-F872BEBD99F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DC229CE-1E55-4419-82CA-5950601A720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34B8ABC-F59E-452D-88EB-1C197522C26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18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LittleLordFontleroy</vt:lpstr>
      <vt:lpstr>Celestial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Padhiyar</dc:creator>
  <cp:lastModifiedBy>Amit Padhiyar</cp:lastModifiedBy>
  <cp:revision>9</cp:revision>
  <dcterms:created xsi:type="dcterms:W3CDTF">2019-06-30T01:40:04Z</dcterms:created>
  <dcterms:modified xsi:type="dcterms:W3CDTF">2020-01-06T18:37:12Z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