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2EE02"/>
    <a:srgbClr val="7EFD27"/>
    <a:srgbClr val="C4FE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32" y="-82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80930-F3C8-4963-9ADD-5D783B514C1D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2FB41-AEAD-417F-B2F0-D4509F721E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434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80930-F3C8-4963-9ADD-5D783B514C1D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2FB41-AEAD-417F-B2F0-D4509F721E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376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80930-F3C8-4963-9ADD-5D783B514C1D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2FB41-AEAD-417F-B2F0-D4509F721E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316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80930-F3C8-4963-9ADD-5D783B514C1D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2FB41-AEAD-417F-B2F0-D4509F721E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670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80930-F3C8-4963-9ADD-5D783B514C1D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2FB41-AEAD-417F-B2F0-D4509F721E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263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80930-F3C8-4963-9ADD-5D783B514C1D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2FB41-AEAD-417F-B2F0-D4509F721E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920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80930-F3C8-4963-9ADD-5D783B514C1D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2FB41-AEAD-417F-B2F0-D4509F721E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021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80930-F3C8-4963-9ADD-5D783B514C1D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2FB41-AEAD-417F-B2F0-D4509F721E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645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80930-F3C8-4963-9ADD-5D783B514C1D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2FB41-AEAD-417F-B2F0-D4509F721E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887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80930-F3C8-4963-9ADD-5D783B514C1D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2FB41-AEAD-417F-B2F0-D4509F721E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597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80930-F3C8-4963-9ADD-5D783B514C1D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2FB41-AEAD-417F-B2F0-D4509F721E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876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E80930-F3C8-4963-9ADD-5D783B514C1D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2FB41-AEAD-417F-B2F0-D4509F721E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890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/>
          <p:cNvGrpSpPr/>
          <p:nvPr/>
        </p:nvGrpSpPr>
        <p:grpSpPr>
          <a:xfrm>
            <a:off x="685800" y="1101745"/>
            <a:ext cx="8149184" cy="3926805"/>
            <a:chOff x="685800" y="1101745"/>
            <a:chExt cx="8149184" cy="3926805"/>
          </a:xfrm>
        </p:grpSpPr>
        <p:sp>
          <p:nvSpPr>
            <p:cNvPr id="34" name="Rectangle 33"/>
            <p:cNvSpPr/>
            <p:nvPr/>
          </p:nvSpPr>
          <p:spPr>
            <a:xfrm rot="20396160">
              <a:off x="5410810" y="2034680"/>
              <a:ext cx="2615034" cy="464309"/>
            </a:xfrm>
            <a:prstGeom prst="rect">
              <a:avLst/>
            </a:prstGeom>
            <a:solidFill>
              <a:srgbClr val="7EFD27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 12"/>
            <p:cNvSpPr/>
            <p:nvPr/>
          </p:nvSpPr>
          <p:spPr>
            <a:xfrm>
              <a:off x="6693408" y="1609344"/>
              <a:ext cx="1353312" cy="914400"/>
            </a:xfrm>
            <a:custGeom>
              <a:avLst/>
              <a:gdLst>
                <a:gd name="connsiteX0" fmla="*/ 1304544 w 1353312"/>
                <a:gd name="connsiteY0" fmla="*/ 377952 h 914400"/>
                <a:gd name="connsiteX1" fmla="*/ 1170432 w 1353312"/>
                <a:gd name="connsiteY1" fmla="*/ 0 h 914400"/>
                <a:gd name="connsiteX2" fmla="*/ 304800 w 1353312"/>
                <a:gd name="connsiteY2" fmla="*/ 292608 h 914400"/>
                <a:gd name="connsiteX3" fmla="*/ 60960 w 1353312"/>
                <a:gd name="connsiteY3" fmla="*/ 475488 h 914400"/>
                <a:gd name="connsiteX4" fmla="*/ 0 w 1353312"/>
                <a:gd name="connsiteY4" fmla="*/ 646176 h 914400"/>
                <a:gd name="connsiteX5" fmla="*/ 0 w 1353312"/>
                <a:gd name="connsiteY5" fmla="*/ 829056 h 914400"/>
                <a:gd name="connsiteX6" fmla="*/ 12192 w 1353312"/>
                <a:gd name="connsiteY6" fmla="*/ 914400 h 914400"/>
                <a:gd name="connsiteX7" fmla="*/ 1353312 w 1353312"/>
                <a:gd name="connsiteY7" fmla="*/ 402336 h 914400"/>
                <a:gd name="connsiteX8" fmla="*/ 1304544 w 1353312"/>
                <a:gd name="connsiteY8" fmla="*/ 377952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53312" h="914400">
                  <a:moveTo>
                    <a:pt x="1304544" y="377952"/>
                  </a:moveTo>
                  <a:lnTo>
                    <a:pt x="1170432" y="0"/>
                  </a:lnTo>
                  <a:lnTo>
                    <a:pt x="304800" y="292608"/>
                  </a:lnTo>
                  <a:lnTo>
                    <a:pt x="60960" y="475488"/>
                  </a:lnTo>
                  <a:lnTo>
                    <a:pt x="0" y="646176"/>
                  </a:lnTo>
                  <a:lnTo>
                    <a:pt x="0" y="829056"/>
                  </a:lnTo>
                  <a:lnTo>
                    <a:pt x="12192" y="914400"/>
                  </a:lnTo>
                  <a:lnTo>
                    <a:pt x="1353312" y="402336"/>
                  </a:lnTo>
                  <a:lnTo>
                    <a:pt x="1304544" y="377952"/>
                  </a:lnTo>
                  <a:close/>
                </a:path>
              </a:pathLst>
            </a:custGeom>
            <a:solidFill>
              <a:srgbClr val="7EFD27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" name="Straight Connector 2"/>
            <p:cNvCxnSpPr>
              <a:stCxn id="33" idx="2"/>
            </p:cNvCxnSpPr>
            <p:nvPr/>
          </p:nvCxnSpPr>
          <p:spPr>
            <a:xfrm flipH="1">
              <a:off x="5715000" y="1592051"/>
              <a:ext cx="2136176" cy="755358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35"/>
            <p:cNvSpPr/>
            <p:nvPr/>
          </p:nvSpPr>
          <p:spPr>
            <a:xfrm rot="19633129">
              <a:off x="3127896" y="3807277"/>
              <a:ext cx="965936" cy="447306"/>
            </a:xfrm>
            <a:prstGeom prst="rect">
              <a:avLst/>
            </a:prstGeom>
            <a:solidFill>
              <a:srgbClr val="7EFD27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600200" y="2209800"/>
              <a:ext cx="3886200" cy="990600"/>
            </a:xfrm>
            <a:prstGeom prst="rect">
              <a:avLst/>
            </a:prstGeom>
            <a:solidFill>
              <a:srgbClr val="7EFD27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1600200" y="2209800"/>
              <a:ext cx="0" cy="990600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743777" y="2209800"/>
              <a:ext cx="0" cy="990600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V="1">
              <a:off x="1743777" y="1667576"/>
              <a:ext cx="542223" cy="542224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 flipV="1">
              <a:off x="1737358" y="3200400"/>
              <a:ext cx="539496" cy="539496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2806566" y="1664848"/>
              <a:ext cx="0" cy="542224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2812983" y="2207072"/>
              <a:ext cx="0" cy="990600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2819400" y="3197672"/>
              <a:ext cx="0" cy="542224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7"/>
            <p:cNvSpPr/>
            <p:nvPr/>
          </p:nvSpPr>
          <p:spPr>
            <a:xfrm rot="20407644">
              <a:off x="5085942" y="1677282"/>
              <a:ext cx="3749042" cy="990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6" name="Group 45"/>
            <p:cNvGrpSpPr/>
            <p:nvPr/>
          </p:nvGrpSpPr>
          <p:grpSpPr>
            <a:xfrm rot="20352557">
              <a:off x="5865281" y="1877828"/>
              <a:ext cx="2428089" cy="512254"/>
              <a:chOff x="1600200" y="4784917"/>
              <a:chExt cx="2428089" cy="512254"/>
            </a:xfrm>
          </p:grpSpPr>
          <p:cxnSp>
            <p:nvCxnSpPr>
              <p:cNvPr id="35" name="Straight Connector 34"/>
              <p:cNvCxnSpPr>
                <a:stCxn id="33" idx="2"/>
              </p:cNvCxnSpPr>
              <p:nvPr/>
            </p:nvCxnSpPr>
            <p:spPr>
              <a:xfrm>
                <a:off x="3728186" y="4808400"/>
                <a:ext cx="0" cy="43371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 rot="1247443" flipV="1">
                <a:off x="3735690" y="5201210"/>
                <a:ext cx="292599" cy="9596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>
                <a:stCxn id="33" idx="0"/>
              </p:cNvCxnSpPr>
              <p:nvPr/>
            </p:nvCxnSpPr>
            <p:spPr>
              <a:xfrm flipH="1">
                <a:off x="1600200" y="5270412"/>
                <a:ext cx="722697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Freeform 32"/>
              <p:cNvSpPr/>
              <p:nvPr/>
            </p:nvSpPr>
            <p:spPr>
              <a:xfrm>
                <a:off x="2322897" y="4784917"/>
                <a:ext cx="1405289" cy="485495"/>
              </a:xfrm>
              <a:custGeom>
                <a:avLst/>
                <a:gdLst>
                  <a:gd name="connsiteX0" fmla="*/ 0 w 1405289"/>
                  <a:gd name="connsiteY0" fmla="*/ 485495 h 485495"/>
                  <a:gd name="connsiteX1" fmla="*/ 317634 w 1405289"/>
                  <a:gd name="connsiteY1" fmla="*/ 52359 h 485495"/>
                  <a:gd name="connsiteX2" fmla="*/ 1405289 w 1405289"/>
                  <a:gd name="connsiteY2" fmla="*/ 23483 h 4854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05289" h="485495">
                    <a:moveTo>
                      <a:pt x="0" y="485495"/>
                    </a:moveTo>
                    <a:cubicBezTo>
                      <a:pt x="41709" y="307428"/>
                      <a:pt x="83419" y="129361"/>
                      <a:pt x="317634" y="52359"/>
                    </a:cubicBezTo>
                    <a:cubicBezTo>
                      <a:pt x="551849" y="-24643"/>
                      <a:pt x="978569" y="-580"/>
                      <a:pt x="1405289" y="23483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TextBox 46"/>
            <p:cNvSpPr txBox="1"/>
            <p:nvPr/>
          </p:nvSpPr>
          <p:spPr>
            <a:xfrm>
              <a:off x="2464482" y="2237880"/>
              <a:ext cx="24326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DC current</a:t>
              </a:r>
              <a:endParaRPr lang="en-US" sz="2400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85800" y="2468713"/>
              <a:ext cx="1828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-10 kV</a:t>
              </a:r>
              <a:endParaRPr lang="en-US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648269" y="1291621"/>
              <a:ext cx="6671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0 V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/>
                <p:cNvSpPr txBox="1"/>
                <p:nvPr/>
              </p:nvSpPr>
              <p:spPr>
                <a:xfrm>
                  <a:off x="1137103" y="1259004"/>
                  <a:ext cx="1511166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smtClean="0"/>
                    <a:t>Bias Voltage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𝑏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1" name="TextBox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7103" y="1259004"/>
                  <a:ext cx="1511166" cy="646331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t="-47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" name="Group 3"/>
            <p:cNvGrpSpPr/>
            <p:nvPr/>
          </p:nvGrpSpPr>
          <p:grpSpPr>
            <a:xfrm rot="20773340">
              <a:off x="3088904" y="3483439"/>
              <a:ext cx="1556879" cy="587324"/>
              <a:chOff x="6425629" y="4532858"/>
              <a:chExt cx="1556879" cy="587324"/>
            </a:xfrm>
          </p:grpSpPr>
          <p:cxnSp>
            <p:nvCxnSpPr>
              <p:cNvPr id="29" name="Straight Connector 28"/>
              <p:cNvCxnSpPr/>
              <p:nvPr/>
            </p:nvCxnSpPr>
            <p:spPr>
              <a:xfrm rot="826660">
                <a:off x="7222591" y="4659567"/>
                <a:ext cx="251810" cy="371611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 rot="826660" flipV="1">
                <a:off x="7436647" y="4779950"/>
                <a:ext cx="545861" cy="340232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 rot="826660" flipH="1">
                <a:off x="6425629" y="4532858"/>
                <a:ext cx="795481" cy="510577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TextBox 43"/>
            <p:cNvSpPr txBox="1"/>
            <p:nvPr/>
          </p:nvSpPr>
          <p:spPr>
            <a:xfrm rot="20370991">
              <a:off x="6926428" y="1788873"/>
              <a:ext cx="12691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Turn 2</a:t>
              </a:r>
              <a:endParaRPr lang="en-US" dirty="0"/>
            </a:p>
          </p:txBody>
        </p:sp>
        <p:sp>
          <p:nvSpPr>
            <p:cNvPr id="53" name="TextBox 52"/>
            <p:cNvSpPr txBox="1"/>
            <p:nvPr/>
          </p:nvSpPr>
          <p:spPr>
            <a:xfrm rot="20370991">
              <a:off x="5734822" y="2199603"/>
              <a:ext cx="12691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Turn 1</a:t>
              </a:r>
              <a:endParaRPr lang="en-US" dirty="0"/>
            </a:p>
          </p:txBody>
        </p:sp>
        <p:sp>
          <p:nvSpPr>
            <p:cNvPr id="25" name="Rectangle 24"/>
            <p:cNvSpPr/>
            <p:nvPr/>
          </p:nvSpPr>
          <p:spPr>
            <a:xfrm rot="19640315">
              <a:off x="2978914" y="3036206"/>
              <a:ext cx="2663343" cy="990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extBox 53"/>
            <p:cNvSpPr txBox="1"/>
            <p:nvPr/>
          </p:nvSpPr>
          <p:spPr>
            <a:xfrm rot="19681846">
              <a:off x="3125731" y="3742294"/>
              <a:ext cx="12691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Turn 1</a:t>
              </a:r>
              <a:endParaRPr lang="en-US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4495800" y="1935960"/>
              <a:ext cx="1219200" cy="153282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362330" y="2104935"/>
              <a:ext cx="14478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Pulsed Dipole</a:t>
              </a:r>
            </a:p>
            <a:p>
              <a:pPr algn="ctr"/>
              <a:r>
                <a:rPr lang="en-US" sz="2400" dirty="0" smtClean="0"/>
                <a:t>Injection</a:t>
              </a:r>
              <a:endParaRPr lang="en-US" sz="2400" dirty="0"/>
            </a:p>
          </p:txBody>
        </p:sp>
        <p:cxnSp>
          <p:nvCxnSpPr>
            <p:cNvPr id="56" name="Straight Arrow Connector 55"/>
            <p:cNvCxnSpPr/>
            <p:nvPr/>
          </p:nvCxnSpPr>
          <p:spPr>
            <a:xfrm>
              <a:off x="3276596" y="2838045"/>
              <a:ext cx="710109" cy="22768"/>
            </a:xfrm>
            <a:prstGeom prst="straightConnector1">
              <a:avLst/>
            </a:prstGeom>
            <a:ln w="203200">
              <a:solidFill>
                <a:srgbClr val="62EE02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 rot="4088922">
              <a:off x="8095882" y="1385462"/>
              <a:ext cx="9367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To Ring</a:t>
              </a:r>
              <a:endParaRPr lang="en-US" dirty="0"/>
            </a:p>
          </p:txBody>
        </p:sp>
        <p:sp>
          <p:nvSpPr>
            <p:cNvPr id="70" name="TextBox 69"/>
            <p:cNvSpPr txBox="1"/>
            <p:nvPr/>
          </p:nvSpPr>
          <p:spPr>
            <a:xfrm rot="3379544">
              <a:off x="2373100" y="4207273"/>
              <a:ext cx="12732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From Ring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20607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1458276" y="753427"/>
            <a:ext cx="1066800" cy="1809115"/>
          </a:xfrm>
          <a:prstGeom prst="rect">
            <a:avLst/>
          </a:prstGeom>
          <a:noFill/>
          <a:extLst/>
        </p:spPr>
      </p:pic>
      <p:pic>
        <p:nvPicPr>
          <p:cNvPr id="5" name="Picture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5091" y="927417"/>
            <a:ext cx="1866900" cy="142811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9311958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27</Words>
  <Application>Microsoft Office PowerPoint</Application>
  <PresentationFormat>On-screen Show (4:3)</PresentationFormat>
  <Paragraphs>11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7</cp:revision>
  <dcterms:created xsi:type="dcterms:W3CDTF">2015-05-01T18:37:09Z</dcterms:created>
  <dcterms:modified xsi:type="dcterms:W3CDTF">2017-09-05T22:31:13Z</dcterms:modified>
</cp:coreProperties>
</file>