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0" y="-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113" y="566738"/>
            <a:ext cx="1247775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81025"/>
            <a:ext cx="1257300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003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2006-08-16T00:00:00Z</dcterms:created>
  <dcterms:modified xsi:type="dcterms:W3CDTF">2017-09-06T16:20:16Z</dcterms:modified>
</cp:coreProperties>
</file>