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49AC-EC13-400A-8E7C-9DF402522E5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FB27-C9CA-47CB-8A4B-CAEC77C4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972458" y="827314"/>
            <a:ext cx="8893101" cy="3653060"/>
            <a:chOff x="972458" y="827314"/>
            <a:chExt cx="8893101" cy="365306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80350" y="1771575"/>
              <a:ext cx="1941559" cy="6586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38100" dist="25401" dir="2700000" algn="br" rotWithShape="0">
                <a:srgbClr val="808080">
                  <a:alpha val="59999"/>
                </a:srgbClr>
              </a:outerShdw>
            </a:effectLst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594907" y="1479762"/>
              <a:ext cx="19270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400" b="1" dirty="0">
                  <a:solidFill>
                    <a:schemeClr val="bg2">
                      <a:lumMod val="75000"/>
                    </a:schemeClr>
                  </a:solidFill>
                </a:rPr>
                <a:t>Nonlinear Field</a:t>
              </a: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582923" y="1759267"/>
              <a:ext cx="1932304" cy="515847"/>
            </a:xfrm>
            <a:custGeom>
              <a:avLst/>
              <a:gdLst>
                <a:gd name="connsiteX0" fmla="*/ 0 w 4303059"/>
                <a:gd name="connsiteY0" fmla="*/ 74706 h 1225373"/>
                <a:gd name="connsiteX1" fmla="*/ 2241177 w 4303059"/>
                <a:gd name="connsiteY1" fmla="*/ 1225177 h 1225373"/>
                <a:gd name="connsiteX2" fmla="*/ 4303059 w 4303059"/>
                <a:gd name="connsiteY2" fmla="*/ 0 h 12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3059" h="1225373">
                  <a:moveTo>
                    <a:pt x="0" y="74706"/>
                  </a:moveTo>
                  <a:cubicBezTo>
                    <a:pt x="762000" y="656167"/>
                    <a:pt x="1524001" y="1237628"/>
                    <a:pt x="2241177" y="1225177"/>
                  </a:cubicBezTo>
                  <a:cubicBezTo>
                    <a:pt x="2958353" y="1212726"/>
                    <a:pt x="4303059" y="0"/>
                    <a:pt x="4303059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20" name="TextBox 48"/>
            <p:cNvSpPr txBox="1">
              <a:spLocks noChangeArrowheads="1"/>
            </p:cNvSpPr>
            <p:nvPr/>
          </p:nvSpPr>
          <p:spPr bwMode="auto">
            <a:xfrm>
              <a:off x="4071988" y="1821032"/>
              <a:ext cx="11115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l-GR" altLang="en-US" sz="1600" b="1" dirty="0" smtClean="0">
                  <a:solidFill>
                    <a:srgbClr val="FF0000"/>
                  </a:solidFill>
                  <a:latin typeface="+mj-lt"/>
                </a:rPr>
                <a:t>β</a:t>
              </a:r>
              <a:endParaRPr lang="en-US" alt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582923" y="2571392"/>
              <a:ext cx="8455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8"/>
            <p:cNvSpPr txBox="1">
              <a:spLocks noChangeArrowheads="1"/>
            </p:cNvSpPr>
            <p:nvPr/>
          </p:nvSpPr>
          <p:spPr bwMode="auto">
            <a:xfrm>
              <a:off x="4408739" y="2430256"/>
              <a:ext cx="552731" cy="309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400" dirty="0"/>
                <a:t>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83956" y="3083087"/>
              <a:ext cx="18256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axially-symmetric thin lens kick</a:t>
              </a:r>
              <a:endParaRPr lang="en-US" sz="1600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15227" y="1783348"/>
              <a:ext cx="1941559" cy="6586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38100" dist="25401" dir="2700000" algn="br" rotWithShape="0">
                <a:srgbClr val="808080">
                  <a:alpha val="59999"/>
                </a:srgbClr>
              </a:outerShdw>
            </a:effectLst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5517801" y="1771041"/>
              <a:ext cx="1932304" cy="504074"/>
            </a:xfrm>
            <a:custGeom>
              <a:avLst/>
              <a:gdLst>
                <a:gd name="connsiteX0" fmla="*/ 0 w 4303059"/>
                <a:gd name="connsiteY0" fmla="*/ 74706 h 1225373"/>
                <a:gd name="connsiteX1" fmla="*/ 2241177 w 4303059"/>
                <a:gd name="connsiteY1" fmla="*/ 1225177 h 1225373"/>
                <a:gd name="connsiteX2" fmla="*/ 4303059 w 4303059"/>
                <a:gd name="connsiteY2" fmla="*/ 0 h 12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3059" h="1225373">
                  <a:moveTo>
                    <a:pt x="0" y="74706"/>
                  </a:moveTo>
                  <a:cubicBezTo>
                    <a:pt x="762000" y="656167"/>
                    <a:pt x="1524001" y="1237628"/>
                    <a:pt x="2241177" y="1225177"/>
                  </a:cubicBezTo>
                  <a:cubicBezTo>
                    <a:pt x="2958353" y="1212726"/>
                    <a:pt x="4303059" y="0"/>
                    <a:pt x="4303059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483990" y="1783347"/>
              <a:ext cx="1941559" cy="6586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38100" dist="25401" dir="2700000" algn="br" rotWithShape="0">
                <a:srgbClr val="808080">
                  <a:alpha val="59999"/>
                </a:srgbClr>
              </a:outerShdw>
            </a:effectLst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7486563" y="1771039"/>
              <a:ext cx="1932304" cy="504075"/>
            </a:xfrm>
            <a:custGeom>
              <a:avLst/>
              <a:gdLst>
                <a:gd name="connsiteX0" fmla="*/ 0 w 4303059"/>
                <a:gd name="connsiteY0" fmla="*/ 74706 h 1225373"/>
                <a:gd name="connsiteX1" fmla="*/ 2241177 w 4303059"/>
                <a:gd name="connsiteY1" fmla="*/ 1225177 h 1225373"/>
                <a:gd name="connsiteX2" fmla="*/ 4303059 w 4303059"/>
                <a:gd name="connsiteY2" fmla="*/ 0 h 12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3059" h="1225373">
                  <a:moveTo>
                    <a:pt x="0" y="74706"/>
                  </a:moveTo>
                  <a:cubicBezTo>
                    <a:pt x="762000" y="656167"/>
                    <a:pt x="1524001" y="1237628"/>
                    <a:pt x="2241177" y="1225177"/>
                  </a:cubicBezTo>
                  <a:cubicBezTo>
                    <a:pt x="2958353" y="1212726"/>
                    <a:pt x="4303059" y="0"/>
                    <a:pt x="4303059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72458" y="827314"/>
              <a:ext cx="3385359" cy="3653060"/>
              <a:chOff x="27918" y="1828800"/>
              <a:chExt cx="3385359" cy="365306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7918" y="1828800"/>
                <a:ext cx="3385359" cy="3653060"/>
                <a:chOff x="342765" y="1737926"/>
                <a:chExt cx="4684717" cy="5055168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0444" y="3587676"/>
                  <a:ext cx="2878763" cy="2831223"/>
                </a:xfrm>
                <a:prstGeom prst="rect">
                  <a:avLst/>
                </a:prstGeom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834967" y="2792395"/>
                  <a:ext cx="2729718" cy="468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Beam 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core</a:t>
                  </a:r>
                  <a:r>
                    <a:rPr lang="en-US" sz="1600" dirty="0" smtClean="0"/>
                    <a:t>/</a:t>
                  </a:r>
                  <a:r>
                    <a:rPr lang="en-US" sz="1600" dirty="0" smtClean="0">
                      <a:solidFill>
                        <a:schemeClr val="accent1"/>
                      </a:solidFill>
                    </a:rPr>
                    <a:t>halo</a:t>
                  </a:r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64552" y="6324597"/>
                  <a:ext cx="4262930" cy="468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             X [m]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 rot="16200000">
                  <a:off x="-1373423" y="3454114"/>
                  <a:ext cx="3900874" cy="468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      Y [m]</a:t>
                  </a:r>
                  <a:endParaRPr lang="en-US" sz="1600" dirty="0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500132" y="3183906"/>
                <a:ext cx="1785868" cy="18080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/>
            <p:cNvCxnSpPr>
              <a:endCxn id="19" idx="0"/>
            </p:cNvCxnSpPr>
            <p:nvPr/>
          </p:nvCxnSpPr>
          <p:spPr>
            <a:xfrm flipV="1">
              <a:off x="1444672" y="1790716"/>
              <a:ext cx="2138251" cy="391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9" idx="0"/>
            </p:cNvCxnSpPr>
            <p:nvPr/>
          </p:nvCxnSpPr>
          <p:spPr>
            <a:xfrm flipV="1">
              <a:off x="3230540" y="1790716"/>
              <a:ext cx="352383" cy="391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230540" y="2442029"/>
              <a:ext cx="364367" cy="1548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068534" y="2544273"/>
                  <a:ext cx="893385" cy="492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534" y="2544273"/>
                  <a:ext cx="893385" cy="4929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10093" y="2590132"/>
                  <a:ext cx="893385" cy="492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093" y="2590132"/>
                  <a:ext cx="893385" cy="4929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972174" y="2572612"/>
                  <a:ext cx="893385" cy="492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2174" y="2572612"/>
                  <a:ext cx="893385" cy="4929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Flowchart: Sort 53"/>
            <p:cNvSpPr/>
            <p:nvPr/>
          </p:nvSpPr>
          <p:spPr>
            <a:xfrm>
              <a:off x="9380115" y="1589314"/>
              <a:ext cx="125189" cy="1050916"/>
            </a:xfrm>
            <a:prstGeom prst="flowChartSor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Sort 54"/>
            <p:cNvSpPr/>
            <p:nvPr/>
          </p:nvSpPr>
          <p:spPr>
            <a:xfrm>
              <a:off x="7395478" y="1575457"/>
              <a:ext cx="125189" cy="1050916"/>
            </a:xfrm>
            <a:prstGeom prst="flowChartSor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Sort 55"/>
            <p:cNvSpPr/>
            <p:nvPr/>
          </p:nvSpPr>
          <p:spPr>
            <a:xfrm>
              <a:off x="5450535" y="1589314"/>
              <a:ext cx="125189" cy="1050916"/>
            </a:xfrm>
            <a:prstGeom prst="flowChartSor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71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Kiersten</dc:creator>
  <cp:lastModifiedBy>Kiersten</cp:lastModifiedBy>
  <cp:revision>1</cp:revision>
  <dcterms:created xsi:type="dcterms:W3CDTF">2017-09-14T03:01:24Z</dcterms:created>
  <dcterms:modified xsi:type="dcterms:W3CDTF">2017-09-14T03:10:09Z</dcterms:modified>
</cp:coreProperties>
</file>