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2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7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8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7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0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9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0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D7D7-EE1B-4DD8-8CEC-55F8A6FA18B5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C8FB4-2B0B-4D89-866F-F1D3C002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5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72142" y="2153980"/>
            <a:ext cx="8415946" cy="1020864"/>
            <a:chOff x="72142" y="2153980"/>
            <a:chExt cx="8415946" cy="1020864"/>
          </a:xfrm>
        </p:grpSpPr>
        <p:grpSp>
          <p:nvGrpSpPr>
            <p:cNvPr id="38" name="Group 37"/>
            <p:cNvGrpSpPr/>
            <p:nvPr/>
          </p:nvGrpSpPr>
          <p:grpSpPr>
            <a:xfrm>
              <a:off x="72142" y="2153980"/>
              <a:ext cx="8415946" cy="1020864"/>
              <a:chOff x="72142" y="2153980"/>
              <a:chExt cx="8415946" cy="1020864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H="1">
                <a:off x="609600" y="2565045"/>
                <a:ext cx="838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2142" y="2524066"/>
                    <a:ext cx="4714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2" y="2524066"/>
                    <a:ext cx="471411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Connector 4"/>
              <p:cNvCxnSpPr/>
              <p:nvPr/>
            </p:nvCxnSpPr>
            <p:spPr>
              <a:xfrm>
                <a:off x="2579721" y="2377414"/>
                <a:ext cx="0" cy="75052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4547846" y="2392385"/>
                <a:ext cx="0" cy="75052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6517967" y="2424322"/>
                <a:ext cx="0" cy="75052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09600" y="2565045"/>
                <a:ext cx="1970121" cy="4690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579721" y="2533108"/>
                <a:ext cx="1970121" cy="4690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547846" y="2534106"/>
                <a:ext cx="1970121" cy="4690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517967" y="2590994"/>
                <a:ext cx="1970121" cy="4690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2577725" y="2752675"/>
                <a:ext cx="1970121" cy="2814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47846" y="2746688"/>
                <a:ext cx="1970121" cy="1467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6517967" y="2746688"/>
                <a:ext cx="1970121" cy="1407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2579721" y="2565045"/>
                <a:ext cx="0" cy="46907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4547846" y="2535105"/>
                <a:ext cx="1996" cy="46807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517967" y="2581013"/>
                <a:ext cx="1996" cy="4371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09600" y="2825533"/>
                <a:ext cx="7878488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358954" y="2456201"/>
                    <a:ext cx="4890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:r>
                      <a:rPr lang="en-US" b="0" dirty="0" smtClean="0"/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8954" y="2456201"/>
                    <a:ext cx="4890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125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Connector 24"/>
              <p:cNvCxnSpPr/>
              <p:nvPr/>
            </p:nvCxnSpPr>
            <p:spPr>
              <a:xfrm>
                <a:off x="544330" y="2581013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505483" y="2581013"/>
                <a:ext cx="776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503929" y="2809613"/>
                <a:ext cx="776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/>
              <p:cNvSpPr/>
              <p:nvPr/>
            </p:nvSpPr>
            <p:spPr>
              <a:xfrm>
                <a:off x="381000" y="2153980"/>
                <a:ext cx="814646" cy="818266"/>
              </a:xfrm>
              <a:prstGeom prst="arc">
                <a:avLst>
                  <a:gd name="adj1" fmla="val 21577411"/>
                  <a:gd name="adj2" fmla="val 112927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581623" y="3142907"/>
              <a:ext cx="19329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09600" y="2787580"/>
              <a:ext cx="196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64 cm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459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110784" y="1566354"/>
            <a:ext cx="11531720" cy="5715000"/>
            <a:chOff x="-1110784" y="1566354"/>
            <a:chExt cx="11531720" cy="5715000"/>
          </a:xfrm>
        </p:grpSpPr>
        <p:grpSp>
          <p:nvGrpSpPr>
            <p:cNvPr id="4" name="Group 3"/>
            <p:cNvGrpSpPr/>
            <p:nvPr/>
          </p:nvGrpSpPr>
          <p:grpSpPr>
            <a:xfrm>
              <a:off x="-1110784" y="1566354"/>
              <a:ext cx="11531720" cy="5715000"/>
              <a:chOff x="-152400" y="2514600"/>
              <a:chExt cx="9005932" cy="4463246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743200" y="2514600"/>
                <a:ext cx="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4341779" y="2526760"/>
                <a:ext cx="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941979" y="2552700"/>
                <a:ext cx="0" cy="6096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4340158" y="2642682"/>
                <a:ext cx="1621" cy="3550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1431847" y="2820264"/>
                <a:ext cx="4222906" cy="4113936"/>
              </a:xfrm>
              <a:prstGeom prst="arc">
                <a:avLst>
                  <a:gd name="adj1" fmla="val 14811145"/>
                  <a:gd name="adj2" fmla="val 17565656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3046376" y="2833601"/>
                <a:ext cx="4222906" cy="4113936"/>
              </a:xfrm>
              <a:prstGeom prst="arc">
                <a:avLst>
                  <a:gd name="adj1" fmla="val 14811145"/>
                  <a:gd name="adj2" fmla="val 17565656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/>
              <p:nvPr/>
            </p:nvSpPr>
            <p:spPr>
              <a:xfrm>
                <a:off x="4630626" y="2811399"/>
                <a:ext cx="4222906" cy="4113936"/>
              </a:xfrm>
              <a:prstGeom prst="arc">
                <a:avLst>
                  <a:gd name="adj1" fmla="val 14811145"/>
                  <a:gd name="adj2" fmla="val 17565656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>
                <a:off x="-152400" y="2828003"/>
                <a:ext cx="4222906" cy="4113936"/>
              </a:xfrm>
              <a:prstGeom prst="arc">
                <a:avLst>
                  <a:gd name="adj1" fmla="val 14811145"/>
                  <a:gd name="adj2" fmla="val 17565656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/>
              <p:cNvSpPr/>
              <p:nvPr/>
            </p:nvSpPr>
            <p:spPr>
              <a:xfrm rot="181835">
                <a:off x="1324997" y="2863910"/>
                <a:ext cx="4222906" cy="4113936"/>
              </a:xfrm>
              <a:prstGeom prst="arc">
                <a:avLst>
                  <a:gd name="adj1" fmla="val 14811145"/>
                  <a:gd name="adj2" fmla="val 1757603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/>
              <p:nvPr/>
            </p:nvSpPr>
            <p:spPr>
              <a:xfrm rot="20976377">
                <a:off x="3365440" y="2729041"/>
                <a:ext cx="4222906" cy="4113936"/>
              </a:xfrm>
              <a:prstGeom prst="arc">
                <a:avLst>
                  <a:gd name="adj1" fmla="val 14811145"/>
                  <a:gd name="adj2" fmla="val 1762424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/>
              <p:nvPr/>
            </p:nvSpPr>
            <p:spPr>
              <a:xfrm rot="384680">
                <a:off x="4414139" y="2711080"/>
                <a:ext cx="4222906" cy="4113936"/>
              </a:xfrm>
              <a:prstGeom prst="arc">
                <a:avLst>
                  <a:gd name="adj1" fmla="val 14811145"/>
                  <a:gd name="adj2" fmla="val 1762424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143000" y="2895600"/>
                <a:ext cx="64008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2743200" y="2667001"/>
                <a:ext cx="0" cy="33074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5943600" y="2679970"/>
                <a:ext cx="0" cy="3177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/>
            <p:cNvCxnSpPr/>
            <p:nvPr/>
          </p:nvCxnSpPr>
          <p:spPr>
            <a:xfrm>
              <a:off x="566346" y="2412727"/>
              <a:ext cx="19329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4323" y="2057400"/>
              <a:ext cx="196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64 cm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552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228599" y="304800"/>
            <a:ext cx="10037850" cy="8093534"/>
            <a:chOff x="-228599" y="304800"/>
            <a:chExt cx="10037850" cy="8093534"/>
          </a:xfrm>
        </p:grpSpPr>
        <p:grpSp>
          <p:nvGrpSpPr>
            <p:cNvPr id="4" name="Group 3"/>
            <p:cNvGrpSpPr/>
            <p:nvPr/>
          </p:nvGrpSpPr>
          <p:grpSpPr>
            <a:xfrm>
              <a:off x="-228599" y="360615"/>
              <a:ext cx="10037850" cy="8037719"/>
              <a:chOff x="-228599" y="360615"/>
              <a:chExt cx="10037850" cy="803771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228599" y="360615"/>
                <a:ext cx="8200675" cy="8037719"/>
                <a:chOff x="-934948" y="513015"/>
                <a:chExt cx="8200675" cy="8037719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-934948" y="513015"/>
                  <a:ext cx="4966017" cy="8037719"/>
                  <a:chOff x="164941" y="2544669"/>
                  <a:chExt cx="2675352" cy="4330175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2840293" y="2544669"/>
                    <a:ext cx="0" cy="609600"/>
                  </a:xfrm>
                  <a:prstGeom prst="line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2838530" y="2759509"/>
                    <a:ext cx="1621" cy="35506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Arc 17"/>
                  <p:cNvSpPr/>
                  <p:nvPr/>
                </p:nvSpPr>
                <p:spPr>
                  <a:xfrm>
                    <a:off x="164941" y="2760908"/>
                    <a:ext cx="2000447" cy="4113936"/>
                  </a:xfrm>
                  <a:prstGeom prst="arc">
                    <a:avLst>
                      <a:gd name="adj1" fmla="val 16173853"/>
                      <a:gd name="adj2" fmla="val 16959864"/>
                    </a:avLst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150173" y="2849469"/>
                    <a:ext cx="160350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870296" y="1078790"/>
                  <a:ext cx="339543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Arc 5"/>
              <p:cNvSpPr/>
              <p:nvPr/>
            </p:nvSpPr>
            <p:spPr>
              <a:xfrm>
                <a:off x="1319439" y="762000"/>
                <a:ext cx="3713251" cy="7636333"/>
              </a:xfrm>
              <a:prstGeom prst="arc">
                <a:avLst>
                  <a:gd name="adj1" fmla="val 15439833"/>
                  <a:gd name="adj2" fmla="val 1700689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/>
              <p:cNvSpPr/>
              <p:nvPr/>
            </p:nvSpPr>
            <p:spPr>
              <a:xfrm>
                <a:off x="2895600" y="762000"/>
                <a:ext cx="3713251" cy="7636333"/>
              </a:xfrm>
              <a:prstGeom prst="arc">
                <a:avLst>
                  <a:gd name="adj1" fmla="val 15433521"/>
                  <a:gd name="adj2" fmla="val 1700689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/>
              <p:cNvSpPr/>
              <p:nvPr/>
            </p:nvSpPr>
            <p:spPr>
              <a:xfrm>
                <a:off x="4509397" y="762000"/>
                <a:ext cx="3713251" cy="7636333"/>
              </a:xfrm>
              <a:prstGeom prst="arc">
                <a:avLst>
                  <a:gd name="adj1" fmla="val 15410471"/>
                  <a:gd name="adj2" fmla="val 1700689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/>
              <p:cNvSpPr/>
              <p:nvPr/>
            </p:nvSpPr>
            <p:spPr>
              <a:xfrm>
                <a:off x="6096000" y="759403"/>
                <a:ext cx="3713251" cy="7636333"/>
              </a:xfrm>
              <a:prstGeom prst="arc">
                <a:avLst>
                  <a:gd name="adj1" fmla="val 15405305"/>
                  <a:gd name="adj2" fmla="val 16214007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2365209" y="1241336"/>
                <a:ext cx="0" cy="43506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962400" y="1259630"/>
                <a:ext cx="0" cy="43506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5562600" y="1274629"/>
                <a:ext cx="0" cy="43506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7162800" y="1274629"/>
                <a:ext cx="0" cy="43506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1676400" y="609600"/>
              <a:ext cx="29815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192001" y="304800"/>
              <a:ext cx="1968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64 cm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603471" y="363212"/>
              <a:ext cx="0" cy="1131546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600199" y="762000"/>
              <a:ext cx="3009" cy="65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75348" y="360615"/>
              <a:ext cx="0" cy="1131546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972076" y="759403"/>
              <a:ext cx="3009" cy="65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668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16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2017-09-04T16:17:37Z</dcterms:created>
  <dcterms:modified xsi:type="dcterms:W3CDTF">2017-09-05T15:20:26Z</dcterms:modified>
</cp:coreProperties>
</file>