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21661b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21661b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21661b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21661b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e21661b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e21661b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216a7d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e216a7d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e216a7d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e216a7d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e216a7d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e216a7d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75800" y="364925"/>
            <a:ext cx="4271700" cy="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Liga AI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83250" y="140910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 kodu do poznania - czyli pionierzy inteligencji, inżynierowie przyszłości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564" y="2489850"/>
            <a:ext cx="2808873" cy="24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AI Dr.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</a:rPr>
              <a:t>Kształtowanie przyszłości opieki zdrowotnej poprzez AI.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</a:rPr>
              <a:t>W AI Dr. technologia idzie ręka w rękę z troską o zdrowie.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850" y="1613800"/>
            <a:ext cx="3251451" cy="32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AI Dr.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Żyjemy w erze cyfrowej, gdzie wszyscy mamy dostęp do ogromnej ilości informacji.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Nie zawsze jednak te informacje są wiarygodne czy użyteczne. W obszarze opieki zdrowotnej, szczególnie trudno jest znaleźć odpowiedniego specjalistę.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Zderzamy się z wyzwaniem polegającym na weryfikacji wiarygodności specjalistów i opinii na ich temat, co może być stresujące i czasochłonne.</a:t>
            </a:r>
            <a:br>
              <a:rPr lang="pl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Chcielibyśmy przedstawić rozwiązanie tych problemów - AI Dr. Ta innowacyjna aplikacja wykorzystuje sztuczną inteligencję do przekształcania przyszłości opieki zdrowotnej.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359075" y="445025"/>
            <a:ext cx="33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55"/>
              <a:t>Ej, doktor! Kogo wybrać?</a:t>
            </a:r>
            <a:r>
              <a:rPr lang="pl"/>
              <a:t>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417800" y="1096800"/>
            <a:ext cx="33693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19 stron to aż 380 specjalistów!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Jak ocenić, który z nich spełnia nasze wymagania?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Jak najszybciej porównać recenzję z różnych stron?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Skąd pewność, że wyróżniony gabinet jest tym najlepszym?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50" y="314200"/>
            <a:ext cx="2618726" cy="46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-2988" r="-2988" t="-5119"/>
          <a:stretch/>
        </p:blipFill>
        <p:spPr>
          <a:xfrm>
            <a:off x="7728375" y="445025"/>
            <a:ext cx="899651" cy="8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417800" y="3785975"/>
            <a:ext cx="381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Na wszystkie pytania odpowie AI 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25700" y="87275"/>
            <a:ext cx="58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Funkcjonalności oparte o technologię AI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07825" y="1588425"/>
            <a:ext cx="30552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Prognozowanie chorób: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AI może analizować dane medyczne pacjentów i przewidywać ryzyko wystąpienia różnych chorób, co umożliwia wczesną interwencję i zapobieganie.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533825" y="1724375"/>
            <a:ext cx="35346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Wyszukiwanie i selekcja: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AI może pomóc w lepszym dopasowanie wyników wyszukiwania lekarzy i usług medycznych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294" y="1815017"/>
            <a:ext cx="1562750" cy="151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00" y="101600"/>
            <a:ext cx="55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Wykorzystanie sztucznej inteligencji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098200" y="1029300"/>
            <a:ext cx="295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7200"/>
              <a:t>Analiza zebranych </a:t>
            </a:r>
            <a:r>
              <a:rPr lang="pl" sz="7200"/>
              <a:t>danych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263" y="1490988"/>
            <a:ext cx="2193550" cy="26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980250" y="1842550"/>
            <a:ext cx="20178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2"/>
                </a:solidFill>
              </a:rPr>
              <a:t>Detekcja obecności botów generujących nieprawdziwe dane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098200" y="4322000"/>
            <a:ext cx="28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Śledzenie trendów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239125" y="2003425"/>
            <a:ext cx="2193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Budowanie bazy danych o lekarzach i dostępnych usługach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5850" y="2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serwisu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40500" y="1138175"/>
            <a:ext cx="41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Interaktywny kalkulator ryzyka zdrowotnego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Symptom Checker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do konsultacji online z lekarzem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Artykuły i informacje zdrowotne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Opinie i referencje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FAQ (Najczęściej Zadawane Pytania)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Formularz kontaktowy i wsparcie klienta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Zaawansowane wyszukiwanie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Integracja z mediowymi społecznościowymi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