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6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81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6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83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67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519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46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09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749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1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6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75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60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90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25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056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8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42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2EB8D-87DE-481F-9673-68AB7C4C0676}" type="datetimeFigureOut">
              <a:rPr lang="pl-PL" smtClean="0"/>
              <a:t>2019-03-18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962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F0377C-5D4D-49CF-9B39-12724203D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Symulatorów Morskich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D7CD3E3-8B29-439B-B4CA-6B84F02CE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Grzegorz Krukowski - INF III </a:t>
            </a:r>
          </a:p>
        </p:txBody>
      </p:sp>
    </p:spTree>
    <p:extLst>
      <p:ext uri="{BB962C8B-B14F-4D97-AF65-F5344CB8AC3E}">
        <p14:creationId xmlns:p14="http://schemas.microsoft.com/office/powerpoint/2010/main" val="9632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 na 18.03.2019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Dodano możliwość manipulacji modelem wg. 6DoF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9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 na 18.03.2019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Dodano możliwość manipulacji modelem wg. 6DoF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01" y="0"/>
            <a:ext cx="8105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9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 na 18.03.2019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Dodano możliwość manipulacji modelem wg. 6DoF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26" y="0"/>
            <a:ext cx="8093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 na 18.03.2019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Dodano możliwość manipulacji modelem wg. 6DoF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74325"/>
            <a:ext cx="10058400" cy="47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BFE0AB-3CFD-4088-8984-5C2153AD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226" y="2728735"/>
            <a:ext cx="5101547" cy="1400530"/>
          </a:xfrm>
        </p:spPr>
        <p:txBody>
          <a:bodyPr/>
          <a:lstStyle/>
          <a:p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02974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Panoramiczny</PresentationFormat>
  <Paragraphs>11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Programowanie Symulatorów Morskich 2</vt:lpstr>
      <vt:lpstr>Stan na 18.03.2019</vt:lpstr>
      <vt:lpstr>Stan na 18.03.2019</vt:lpstr>
      <vt:lpstr>Stan na 18.03.2019</vt:lpstr>
      <vt:lpstr>Stan na 18.03.2019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Symulatorów Morskich 2</dc:title>
  <dc:creator>Grzegorz Krukowski</dc:creator>
  <cp:lastModifiedBy>Grzegorz Krukowski</cp:lastModifiedBy>
  <cp:revision>3</cp:revision>
  <dcterms:created xsi:type="dcterms:W3CDTF">2019-03-03T18:56:41Z</dcterms:created>
  <dcterms:modified xsi:type="dcterms:W3CDTF">2019-03-18T11:16:37Z</dcterms:modified>
</cp:coreProperties>
</file>