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81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6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83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67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519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46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09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749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1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6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7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60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90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2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056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8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42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2EB8D-87DE-481F-9673-68AB7C4C0676}" type="datetimeFigureOut">
              <a:rPr lang="pl-PL" smtClean="0"/>
              <a:t>03.03.2019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962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F0377C-5D4D-49CF-9B39-12724203D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Symulatorów Morskich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D7CD3E3-8B29-439B-B4CA-6B84F02CE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Grzegorz Krukowski - INF III </a:t>
            </a:r>
          </a:p>
        </p:txBody>
      </p:sp>
    </p:spTree>
    <p:extLst>
      <p:ext uri="{BB962C8B-B14F-4D97-AF65-F5344CB8AC3E}">
        <p14:creationId xmlns:p14="http://schemas.microsoft.com/office/powerpoint/2010/main" val="9632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9AEB0-D036-4BA3-B928-BA867587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Stan na dzień 2019-03-04</a:t>
            </a:r>
          </a:p>
        </p:txBody>
      </p:sp>
      <p:pic>
        <p:nvPicPr>
          <p:cNvPr id="1029" name="Picture 2" descr="https://i.gyazo.com/8c9e38435dfae2f8aca10f29e57757a5.png">
            <a:extLst>
              <a:ext uri="{FF2B5EF4-FFF2-40B4-BE49-F238E27FC236}">
                <a16:creationId xmlns:a16="http://schemas.microsoft.com/office/drawing/2014/main" id="{99688550-F486-49A1-94D9-B43E2F5F8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003BDE19-7E8D-4F04-AE6A-BEF6AE9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pl-PL" dirty="0"/>
              <a:t>Jest projekt</a:t>
            </a:r>
          </a:p>
        </p:txBody>
      </p:sp>
    </p:spTree>
    <p:extLst>
      <p:ext uri="{BB962C8B-B14F-4D97-AF65-F5344CB8AC3E}">
        <p14:creationId xmlns:p14="http://schemas.microsoft.com/office/powerpoint/2010/main" val="403261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9AEB0-D036-4BA3-B928-BA867587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Stan na dzień 2019-03-04</a:t>
            </a:r>
          </a:p>
        </p:txBody>
      </p:sp>
      <p:pic>
        <p:nvPicPr>
          <p:cNvPr id="3081" name="Picture 6" descr="https://i.gyazo.com/ced293ff7f1a5dd536b8b8f3b4c91292.png">
            <a:extLst>
              <a:ext uri="{FF2B5EF4-FFF2-40B4-BE49-F238E27FC236}">
                <a16:creationId xmlns:a16="http://schemas.microsoft.com/office/drawing/2014/main" id="{F83B52B4-2FFB-4C5A-997F-7EAEDEB26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8" r="17573" b="1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3" name="Content Placeholder 3082">
            <a:extLst>
              <a:ext uri="{FF2B5EF4-FFF2-40B4-BE49-F238E27FC236}">
                <a16:creationId xmlns:a16="http://schemas.microsoft.com/office/drawing/2014/main" id="{58F3A127-13BF-4465-80DD-ACC4D59B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pl-PL" dirty="0"/>
              <a:t>Jest projekt</a:t>
            </a:r>
          </a:p>
          <a:p>
            <a:r>
              <a:rPr lang="pl-PL" dirty="0"/>
              <a:t>Projekt działa wg wytycznych z poprzedniego roku</a:t>
            </a:r>
          </a:p>
        </p:txBody>
      </p:sp>
    </p:spTree>
    <p:extLst>
      <p:ext uri="{BB962C8B-B14F-4D97-AF65-F5344CB8AC3E}">
        <p14:creationId xmlns:p14="http://schemas.microsoft.com/office/powerpoint/2010/main" val="62970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9AEB0-D036-4BA3-B928-BA867587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Stan na dzień 2019-03-04</a:t>
            </a:r>
          </a:p>
        </p:txBody>
      </p:sp>
      <p:pic>
        <p:nvPicPr>
          <p:cNvPr id="2053" name="Picture 2" descr="https://i.gyazo.com/296d2e640f2d7e379395886c0405ca4f.png">
            <a:extLst>
              <a:ext uri="{FF2B5EF4-FFF2-40B4-BE49-F238E27FC236}">
                <a16:creationId xmlns:a16="http://schemas.microsoft.com/office/drawing/2014/main" id="{E4CED657-954F-427B-8511-2449227E9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7" r="29051" b="-1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98B75FC3-91C3-40B0-A1BB-AC7BB45B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pl-PL" dirty="0"/>
              <a:t>Jest projekt</a:t>
            </a:r>
          </a:p>
          <a:p>
            <a:r>
              <a:rPr lang="pl-PL" dirty="0"/>
              <a:t>Projekt działa wg wytycznych z poprzedniego roku</a:t>
            </a:r>
          </a:p>
          <a:p>
            <a:r>
              <a:rPr lang="pl-PL" dirty="0"/>
              <a:t>Model jest brzydki</a:t>
            </a:r>
          </a:p>
        </p:txBody>
      </p:sp>
    </p:spTree>
    <p:extLst>
      <p:ext uri="{BB962C8B-B14F-4D97-AF65-F5344CB8AC3E}">
        <p14:creationId xmlns:p14="http://schemas.microsoft.com/office/powerpoint/2010/main" val="11350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8" name="Oval 147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6" descr="https://i.gyazo.com/ced293ff7f1a5dd536b8b8f3b4c91292.png">
            <a:extLst>
              <a:ext uri="{FF2B5EF4-FFF2-40B4-BE49-F238E27FC236}">
                <a16:creationId xmlns:a16="http://schemas.microsoft.com/office/drawing/2014/main" id="{F83B52B4-2FFB-4C5A-997F-7EAEDEB26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9091" r="1494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BA9AEB0-D036-4BA3-B928-BA867587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7200" dirty="0">
                <a:solidFill>
                  <a:schemeClr val="tx1"/>
                </a:solidFill>
              </a:rPr>
              <a:t>I co dalej?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083" name="Content Placeholder 3082">
            <a:extLst>
              <a:ext uri="{FF2B5EF4-FFF2-40B4-BE49-F238E27FC236}">
                <a16:creationId xmlns:a16="http://schemas.microsoft.com/office/drawing/2014/main" id="{58F3A127-13BF-4465-80DD-ACC4D59B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cap="all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8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3" name="Picture 2" descr="https://i.gyazo.com/296d2e640f2d7e379395886c0405ca4f.png">
            <a:extLst>
              <a:ext uri="{FF2B5EF4-FFF2-40B4-BE49-F238E27FC236}">
                <a16:creationId xmlns:a16="http://schemas.microsoft.com/office/drawing/2014/main" id="{E4CED657-954F-427B-8511-2449227E9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7" t="9091" r="2685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C4731D99-FE94-40AD-B267-E598F798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BBBFD00-0A3A-4CF9-8175-3CDDFC3E286B}"/>
              </a:ext>
            </a:extLst>
          </p:cNvPr>
          <p:cNvSpPr txBox="1"/>
          <p:nvPr/>
        </p:nvSpPr>
        <p:spPr>
          <a:xfrm>
            <a:off x="1068388" y="1141407"/>
            <a:ext cx="80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Rozwój aspektów graficznych</a:t>
            </a:r>
          </a:p>
        </p:txBody>
      </p:sp>
    </p:spTree>
    <p:extLst>
      <p:ext uri="{BB962C8B-B14F-4D97-AF65-F5344CB8AC3E}">
        <p14:creationId xmlns:p14="http://schemas.microsoft.com/office/powerpoint/2010/main" val="126962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3" name="Picture 2" descr="https://i.gyazo.com/296d2e640f2d7e379395886c0405ca4f.png">
            <a:extLst>
              <a:ext uri="{FF2B5EF4-FFF2-40B4-BE49-F238E27FC236}">
                <a16:creationId xmlns:a16="http://schemas.microsoft.com/office/drawing/2014/main" id="{E4CED657-954F-427B-8511-2449227E9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7" t="9091" r="2685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C4731D99-FE94-40AD-B267-E598F798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BBBFD00-0A3A-4CF9-8175-3CDDFC3E286B}"/>
              </a:ext>
            </a:extLst>
          </p:cNvPr>
          <p:cNvSpPr txBox="1"/>
          <p:nvPr/>
        </p:nvSpPr>
        <p:spPr>
          <a:xfrm>
            <a:off x="1068388" y="1141407"/>
            <a:ext cx="803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Rozwój aspektów graficznych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Nowy model statku</a:t>
            </a:r>
          </a:p>
        </p:txBody>
      </p:sp>
    </p:spTree>
    <p:extLst>
      <p:ext uri="{BB962C8B-B14F-4D97-AF65-F5344CB8AC3E}">
        <p14:creationId xmlns:p14="http://schemas.microsoft.com/office/powerpoint/2010/main" val="50288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3" name="Picture 2" descr="https://i.gyazo.com/296d2e640f2d7e379395886c0405ca4f.png">
            <a:extLst>
              <a:ext uri="{FF2B5EF4-FFF2-40B4-BE49-F238E27FC236}">
                <a16:creationId xmlns:a16="http://schemas.microsoft.com/office/drawing/2014/main" id="{E4CED657-954F-427B-8511-2449227E9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7" t="9091" r="2685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C4731D99-FE94-40AD-B267-E598F798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BBBFD00-0A3A-4CF9-8175-3CDDFC3E286B}"/>
              </a:ext>
            </a:extLst>
          </p:cNvPr>
          <p:cNvSpPr txBox="1"/>
          <p:nvPr/>
        </p:nvSpPr>
        <p:spPr>
          <a:xfrm>
            <a:off x="1068388" y="1141407"/>
            <a:ext cx="803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Rozwój aspektów graficznych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Nowy model statku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dirty="0"/>
              <a:t>Całkowite zarzucenie pomysłu symulacji siłowni okrętowej</a:t>
            </a:r>
          </a:p>
        </p:txBody>
      </p:sp>
    </p:spTree>
    <p:extLst>
      <p:ext uri="{BB962C8B-B14F-4D97-AF65-F5344CB8AC3E}">
        <p14:creationId xmlns:p14="http://schemas.microsoft.com/office/powerpoint/2010/main" val="288232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BFE0AB-3CFD-4088-8984-5C2153AD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226" y="2728735"/>
            <a:ext cx="5101547" cy="1400530"/>
          </a:xfrm>
        </p:spPr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02974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Panoramiczny</PresentationFormat>
  <Paragraphs>19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Jon</vt:lpstr>
      <vt:lpstr>Programowanie Symulatorów Morskich 2</vt:lpstr>
      <vt:lpstr>Stan na dzień 2019-03-04</vt:lpstr>
      <vt:lpstr>Stan na dzień 2019-03-04</vt:lpstr>
      <vt:lpstr>Stan na dzień 2019-03-04</vt:lpstr>
      <vt:lpstr>I co dalej?</vt:lpstr>
      <vt:lpstr>Prezentacja programu PowerPoint</vt:lpstr>
      <vt:lpstr>Prezentacja programu PowerPoint</vt:lpstr>
      <vt:lpstr>Prezentacja programu PowerPoint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Symulatorów Morskich 2</dc:title>
  <dc:creator>Grzegorz Krukowski</dc:creator>
  <cp:lastModifiedBy>Grzegorz Krukowski</cp:lastModifiedBy>
  <cp:revision>2</cp:revision>
  <dcterms:created xsi:type="dcterms:W3CDTF">2019-03-03T18:56:41Z</dcterms:created>
  <dcterms:modified xsi:type="dcterms:W3CDTF">2019-03-03T19:07:38Z</dcterms:modified>
</cp:coreProperties>
</file>