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7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8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6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83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67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19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46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09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749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1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68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75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60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09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425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056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81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04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2EB8D-87DE-481F-9673-68AB7C4C0676}" type="datetimeFigureOut">
              <a:rPr lang="pl-PL" smtClean="0"/>
              <a:t>17.03.2019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06FE9-E856-42E7-946B-43974F89F8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962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0377C-5D4D-49CF-9B39-12724203D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Programowanie Symulatorów Morskich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7CD3E3-8B29-439B-B4CA-6B84F02CE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Grzegorz Krukowski - INF III </a:t>
            </a:r>
          </a:p>
        </p:txBody>
      </p:sp>
    </p:spTree>
    <p:extLst>
      <p:ext uri="{BB962C8B-B14F-4D97-AF65-F5344CB8AC3E}">
        <p14:creationId xmlns:p14="http://schemas.microsoft.com/office/powerpoint/2010/main" val="963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4C32C-0892-466F-879F-E82A166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 na dzień 11.03.2019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06499B-9974-47BC-952B-7B008A0D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49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4C32C-0892-466F-879F-E82A166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 na dzień 11.03.2019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06499B-9974-47BC-952B-7B008A0D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Zaimplementowano błąd pomiarowy</a:t>
            </a:r>
          </a:p>
        </p:txBody>
      </p:sp>
    </p:spTree>
    <p:extLst>
      <p:ext uri="{BB962C8B-B14F-4D97-AF65-F5344CB8AC3E}">
        <p14:creationId xmlns:p14="http://schemas.microsoft.com/office/powerpoint/2010/main" val="70602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4C32C-0892-466F-879F-E82A166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 na dzień 11.03.2019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06499B-9974-47BC-952B-7B008A0D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Zaimplementowano błąd pomiarowy</a:t>
            </a:r>
          </a:p>
        </p:txBody>
      </p:sp>
      <p:pic>
        <p:nvPicPr>
          <p:cNvPr id="3074" name="Picture 2" descr="https://i.gyazo.com/93d8a0f663d3bbb23b8b94988995685b.png">
            <a:extLst>
              <a:ext uri="{FF2B5EF4-FFF2-40B4-BE49-F238E27FC236}">
                <a16:creationId xmlns:a16="http://schemas.microsoft.com/office/drawing/2014/main" id="{013E175A-B87F-4992-B13C-E1B97A32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867025"/>
            <a:ext cx="9985376" cy="6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14C32C-0892-466F-879F-E82A1660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Stan na dzień 11.03.2019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06499B-9974-47BC-952B-7B008A0D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Zaimplementowano błąd pomiarowy</a:t>
            </a:r>
          </a:p>
        </p:txBody>
      </p:sp>
      <p:pic>
        <p:nvPicPr>
          <p:cNvPr id="3074" name="Picture 2" descr="https://i.gyazo.com/93d8a0f663d3bbb23b8b94988995685b.png">
            <a:extLst>
              <a:ext uri="{FF2B5EF4-FFF2-40B4-BE49-F238E27FC236}">
                <a16:creationId xmlns:a16="http://schemas.microsoft.com/office/drawing/2014/main" id="{013E175A-B87F-4992-B13C-E1B97A321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2867025"/>
            <a:ext cx="9985376" cy="6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dcd417ef6fa735e208fff55c88eba657">
            <a:hlinkClick r:id="" action="ppaction://media"/>
            <a:extLst>
              <a:ext uri="{FF2B5EF4-FFF2-40B4-BE49-F238E27FC236}">
                <a16:creationId xmlns:a16="http://schemas.microsoft.com/office/drawing/2014/main" id="{F4AA8E8C-7BB6-4725-85C3-8E8D3E821E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47462" y="4150658"/>
            <a:ext cx="3297076" cy="20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BFE0AB-3CFD-4088-8984-5C2153AD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226" y="2728735"/>
            <a:ext cx="5101547" cy="1400530"/>
          </a:xfrm>
        </p:spPr>
        <p:txBody>
          <a:bodyPr/>
          <a:lstStyle/>
          <a:p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02974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</Words>
  <Application>Microsoft Office PowerPoint</Application>
  <PresentationFormat>Panoramiczny</PresentationFormat>
  <Paragraphs>10</Paragraphs>
  <Slides>6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Programowanie Symulatorów Morskich 2</vt:lpstr>
      <vt:lpstr>Stan na dzień 11.03.2019</vt:lpstr>
      <vt:lpstr>Stan na dzień 11.03.2019</vt:lpstr>
      <vt:lpstr>Stan na dzień 11.03.2019</vt:lpstr>
      <vt:lpstr>Stan na dzień 11.03.2019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Symulatorów Morskich 2</dc:title>
  <dc:creator>Grzegorz Krukowski</dc:creator>
  <cp:lastModifiedBy>Grzegorz Krukowski</cp:lastModifiedBy>
  <cp:revision>4</cp:revision>
  <dcterms:created xsi:type="dcterms:W3CDTF">2019-03-03T18:56:41Z</dcterms:created>
  <dcterms:modified xsi:type="dcterms:W3CDTF">2019-03-17T19:11:27Z</dcterms:modified>
</cp:coreProperties>
</file>