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3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2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E05B-62A4-44EB-A57C-BE6C20CF31E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7A05-32E6-45C2-A4CB-32226E93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0"/>
            <a:ext cx="8113712" cy="686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224105" y="689160"/>
            <a:ext cx="1619435" cy="914400"/>
            <a:chOff x="3276600" y="597761"/>
            <a:chExt cx="1619435" cy="954108"/>
          </a:xfrm>
        </p:grpSpPr>
        <p:sp>
          <p:nvSpPr>
            <p:cNvPr id="6" name="TextBox 5"/>
            <p:cNvSpPr txBox="1"/>
            <p:nvPr/>
          </p:nvSpPr>
          <p:spPr>
            <a:xfrm>
              <a:off x="4563122" y="597761"/>
              <a:ext cx="332913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tIns="0" bIns="0" rtlCol="0">
              <a:no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U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</a:rPr>
                <a:t>V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33064" y="597762"/>
              <a:ext cx="1049293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tIns="0" bIns="0" rtlCol="0">
              <a:no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 300A</a:t>
              </a:r>
              <a:r>
                <a:rPr lang="en-US" b="1" dirty="0">
                  <a:solidFill>
                    <a:schemeClr val="bg1"/>
                  </a:solidFill>
                </a:rPr>
                <a:t/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 smtClean="0">
                  <a:solidFill>
                    <a:schemeClr val="bg1"/>
                  </a:solidFill>
                </a:rPr>
                <a:t>     ESC</a:t>
              </a:r>
            </a:p>
            <a:p>
              <a:r>
                <a:rPr lang="en-US" sz="1600" b="1" dirty="0" smtClean="0">
                  <a:solidFill>
                    <a:srgbClr val="FF0000"/>
                  </a:solidFill>
                </a:rPr>
                <a:t> 6S  22.2V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597762"/>
              <a:ext cx="332913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tIns="0" bIns="0" rtlCol="0">
              <a:no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-</a:t>
              </a:r>
            </a:p>
            <a:p>
              <a:endParaRPr lang="en-US" sz="2000" b="1" dirty="0" smtClean="0">
                <a:solidFill>
                  <a:srgbClr val="FF0000"/>
                </a:solidFill>
              </a:endParaRP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+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592068" y="5029200"/>
            <a:ext cx="6858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U-</a:t>
            </a:r>
            <a:r>
              <a:rPr lang="en-US" sz="900" dirty="0" err="1" smtClean="0">
                <a:solidFill>
                  <a:schemeClr val="tx1"/>
                </a:solidFill>
              </a:rPr>
              <a:t>blox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Neo-6m GPS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2255" y="325967"/>
            <a:ext cx="1617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Brushless DC motor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546235" y="6079046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128x64 OLED I2C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1651" y="3971278"/>
            <a:ext cx="1873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22.2V DC – 5V DC</a:t>
            </a:r>
            <a:br>
              <a:rPr lang="en-US" sz="1400" dirty="0" smtClean="0"/>
            </a:br>
            <a:r>
              <a:rPr lang="en-US" sz="1400" dirty="0" smtClean="0"/>
              <a:t>converter fed from one</a:t>
            </a:r>
          </a:p>
          <a:p>
            <a:r>
              <a:rPr lang="en-US" sz="1400" dirty="0" smtClean="0"/>
              <a:t>battery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27093" y="2566682"/>
            <a:ext cx="735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Wemos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ESP32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1651" y="1261848"/>
            <a:ext cx="1484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Battery </a:t>
            </a:r>
          </a:p>
          <a:p>
            <a:r>
              <a:rPr lang="en-US" sz="1400" dirty="0" smtClean="0"/>
              <a:t>6S 22000mAh</a:t>
            </a:r>
          </a:p>
          <a:p>
            <a:r>
              <a:rPr lang="en-US" sz="1400" dirty="0" smtClean="0"/>
              <a:t>2pcs in series</a:t>
            </a:r>
          </a:p>
          <a:p>
            <a:r>
              <a:rPr lang="en-US" sz="1400" dirty="0" smtClean="0"/>
              <a:t>44.4V connected</a:t>
            </a:r>
          </a:p>
          <a:p>
            <a:r>
              <a:rPr lang="en-US" sz="1400" dirty="0" smtClean="0"/>
              <a:t>To ESC and one to</a:t>
            </a:r>
          </a:p>
          <a:p>
            <a:r>
              <a:rPr lang="en-US" sz="1400" dirty="0" smtClean="0"/>
              <a:t>DC-DC</a:t>
            </a:r>
            <a:endParaRPr lang="en-US" sz="1400" dirty="0"/>
          </a:p>
        </p:txBody>
      </p:sp>
      <p:sp>
        <p:nvSpPr>
          <p:cNvPr id="14" name="Arc 13"/>
          <p:cNvSpPr/>
          <p:nvPr/>
        </p:nvSpPr>
        <p:spPr>
          <a:xfrm rot="18661515">
            <a:off x="1282033" y="1116972"/>
            <a:ext cx="1524000" cy="533400"/>
          </a:xfrm>
          <a:prstGeom prst="arc">
            <a:avLst>
              <a:gd name="adj1" fmla="val 13050218"/>
              <a:gd name="adj2" fmla="val 21261969"/>
            </a:avLst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8661515">
            <a:off x="1282033" y="1811664"/>
            <a:ext cx="1524000" cy="533400"/>
          </a:xfrm>
          <a:prstGeom prst="arc">
            <a:avLst>
              <a:gd name="adj1" fmla="val 16364440"/>
              <a:gd name="adj2" fmla="val 21261969"/>
            </a:avLst>
          </a:prstGeom>
          <a:ln w="139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04800" y="2438400"/>
            <a:ext cx="381001" cy="6515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0800000">
            <a:off x="234740" y="1261848"/>
            <a:ext cx="828674" cy="2523478"/>
          </a:xfrm>
          <a:prstGeom prst="arc">
            <a:avLst>
              <a:gd name="adj1" fmla="val 16051633"/>
              <a:gd name="adj2" fmla="val 654882"/>
            </a:avLst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46233" y="4883280"/>
            <a:ext cx="830596" cy="42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813846" y="4936717"/>
            <a:ext cx="45719" cy="599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28" y="4467225"/>
            <a:ext cx="14192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5650468"/>
            <a:ext cx="1931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Scalextric</a:t>
            </a:r>
            <a:r>
              <a:rPr lang="en-US" sz="1400" dirty="0" smtClean="0"/>
              <a:t> controller</a:t>
            </a:r>
          </a:p>
          <a:p>
            <a:r>
              <a:rPr lang="en-US" sz="1400" dirty="0" smtClean="0"/>
              <a:t>Contains potentiometer</a:t>
            </a:r>
          </a:p>
          <a:p>
            <a:r>
              <a:rPr lang="en-US" sz="1400" dirty="0" smtClean="0"/>
              <a:t>Buttons and OLED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609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Kasteel, Bas</dc:creator>
  <cp:lastModifiedBy>Kasteel, Bas</cp:lastModifiedBy>
  <cp:revision>10</cp:revision>
  <dcterms:created xsi:type="dcterms:W3CDTF">2020-04-25T08:15:19Z</dcterms:created>
  <dcterms:modified xsi:type="dcterms:W3CDTF">2020-07-09T12:36:42Z</dcterms:modified>
</cp:coreProperties>
</file>