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07F7-27C9-4C2C-9653-E00820E56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A03C67-263D-402A-B606-B9C2A2DF5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06461-4484-4B6F-AB71-745FD6AB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C4A51-C7BC-4A5A-8E43-F8B96C75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FAA5C-E056-4213-9606-1CB253D6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6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A994-5204-4DA2-9F5D-E0F207F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91A7F-2B60-424F-B14C-49D96BC55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A6CDE-78E7-4E5B-882E-B2125042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6658B-7586-4CFB-BD96-82CFB010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9B90B-9F9F-4C6F-BC22-107F478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C26F3A-00CC-4334-AB92-85FDD8E82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ED5E5-94FD-4186-BD94-027A76E2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32B16-8808-461F-9934-EE2978C3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53436-1001-4327-8B9B-38ADBA8B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3E966-B2FC-413A-8261-F957A5A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8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9E447-A757-4699-B4B9-19F4FD4F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E6CF6-1432-410C-B18A-906DAECB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74D9-C141-4A18-B82A-B9F0294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2682C-30EA-4FF9-B9D5-6D244846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F7C51-6FAA-4221-82EC-0F49C0A5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8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072D3-ACB4-41D4-AF0C-C0EEF5B2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0BB9C-9D14-460D-A9FD-18D18AC0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EFE98-B8A0-4D11-B8B9-ED04793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8CF10-973C-4F84-9257-881E780D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8F47-5E3D-4039-B76A-AF7ADF23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0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799A0-D2DF-427F-BB2C-3CCD2E13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125CB-E931-4710-917A-86A8F2286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EC423-357D-4417-BD9F-BF641B8F7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0D330-39DB-4F76-99A1-356C7584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E6B78-4CEA-4ED9-B554-C49AD77A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0AF99-C8C5-48AC-B2EB-68E5C882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2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B7037-A326-4A6E-9A8E-9942D112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2C7A4-DEE3-4789-A2D8-DED31B1B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9D444-D51C-4773-AD51-ABC0C425A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9F8B49-45CE-44C4-B6C2-219004E22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87AFF-957D-4FAC-B339-3C621CDA5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E82302-03D3-408E-9D59-0998CA19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900AF1-780B-432D-8534-1E7A1F6E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6B0356-A8C3-431D-AD89-C92BCDAE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2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74BD7-C127-40EB-B4BD-F972551F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4A2246-3FFE-45ED-A53B-B9AFEF0F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A505F-190F-4525-929C-A2511744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572C81-DAEA-43FA-BCA5-4AA819C2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7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CCCAE-54B7-4B51-AE97-2D86A10D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572063-6ABF-4C59-8771-2054B8CB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F4746-D3A5-42FE-B347-027E3072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B52BF-D290-41D0-AB3B-A6660FAE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BF312-DD38-4F40-8492-C13AC39A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E5487-82DC-46CF-8D01-42918C1B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EA231-3590-452A-A5B9-BEF3478A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E247B-6ED3-4700-B135-C8E5233C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0F5BB-777D-447F-9AAD-B450CC6B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5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947C5-A6D4-456B-8E4A-3E81CB6B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972E3-FD72-48C2-8BED-3214E4E64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8CE5C-D4EC-45B0-90A9-C71295C42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2A804-9600-4DCC-9D88-4B1ABAF4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178C8-1F49-4F0D-9784-256A8861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C937A-F67A-4D0C-BF61-039113B6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1902AB-2592-4061-AD68-1C4DF57E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80903-3727-4F91-B84B-0EFE2ACBD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62368-7FF2-4F0E-93E3-BFD1E449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B9BB-240A-43BB-A9B5-22764280F2E8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E8830-6A9A-4AC9-AC26-B25341C11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796F0-60FE-442B-993E-C83E0F192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CB75-80C3-40F1-AAEA-1DC29AB15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6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C52CDC-4F74-45C8-8E62-70A3CF76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2DEF41-D658-4C21-9578-D9B6DA51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1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EEE099-F36E-421D-B58F-8CAA864E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0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29D006A-659A-4366-A244-C2BBB075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7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653881-C1CC-4CFC-B4B7-C3312E26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1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992964-77FC-4A78-8F41-BFE4A01A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612CB0-F7AF-4881-97A2-6C2CE132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종선</dc:creator>
  <cp:lastModifiedBy>임 종선</cp:lastModifiedBy>
  <cp:revision>1</cp:revision>
  <dcterms:created xsi:type="dcterms:W3CDTF">2021-08-29T08:31:05Z</dcterms:created>
  <dcterms:modified xsi:type="dcterms:W3CDTF">2021-08-29T08:38:22Z</dcterms:modified>
</cp:coreProperties>
</file>