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handoutMasterIdLst>
    <p:handoutMasterId r:id="rId24"/>
  </p:handoutMasterIdLst>
  <p:sldIdLst>
    <p:sldId id="265" r:id="rId2"/>
    <p:sldId id="334" r:id="rId3"/>
    <p:sldId id="339" r:id="rId4"/>
    <p:sldId id="348" r:id="rId5"/>
    <p:sldId id="340" r:id="rId6"/>
    <p:sldId id="346" r:id="rId7"/>
    <p:sldId id="345" r:id="rId8"/>
    <p:sldId id="347" r:id="rId9"/>
    <p:sldId id="341" r:id="rId10"/>
    <p:sldId id="331" r:id="rId11"/>
    <p:sldId id="342" r:id="rId12"/>
    <p:sldId id="343" r:id="rId13"/>
    <p:sldId id="349" r:id="rId14"/>
    <p:sldId id="350" r:id="rId15"/>
    <p:sldId id="351" r:id="rId16"/>
    <p:sldId id="352" r:id="rId17"/>
    <p:sldId id="353" r:id="rId18"/>
    <p:sldId id="338" r:id="rId19"/>
    <p:sldId id="344" r:id="rId20"/>
    <p:sldId id="337" r:id="rId21"/>
    <p:sldId id="326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10/12/2019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10/12/2019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1698" y="3810001"/>
            <a:ext cx="497712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1722" y="3897010"/>
            <a:ext cx="4977105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1722" y="4115167"/>
            <a:ext cx="4977105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1722" y="4164403"/>
            <a:ext cx="2620597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1722" y="4199572"/>
            <a:ext cx="2620597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1722" y="3962400"/>
            <a:ext cx="4083256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2782" y="4060983"/>
            <a:ext cx="2133044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8882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8882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49841" y="3643090"/>
            <a:ext cx="363898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8882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441" y="2401888"/>
            <a:ext cx="11274663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441" y="3899938"/>
            <a:ext cx="660228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38471" y="4206240"/>
            <a:ext cx="1279827" cy="457200"/>
          </a:xfrm>
        </p:spPr>
        <p:txBody>
          <a:bodyPr/>
          <a:lstStyle/>
          <a:p>
            <a:fld id="{2B243405-BCD0-448A-99AE-5D552929272C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1722" y="4205288"/>
            <a:ext cx="17267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0562" y="1136"/>
            <a:ext cx="996690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0FE3255-A267-4C66-AA10-4626F1644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5" y="1143000"/>
            <a:ext cx="2539339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43000"/>
            <a:ext cx="832903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981201"/>
            <a:ext cx="10360501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3367088"/>
            <a:ext cx="10360501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2249425"/>
            <a:ext cx="5383398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2249425"/>
            <a:ext cx="5383398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68" y="1143000"/>
            <a:ext cx="1117309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68" y="2244970"/>
            <a:ext cx="5387461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3328" y="2244970"/>
            <a:ext cx="5387630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7868" y="2708519"/>
            <a:ext cx="5387461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9434" y="2708519"/>
            <a:ext cx="538763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43000"/>
            <a:ext cx="10969943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5954" y="612648"/>
            <a:ext cx="1276020" cy="457200"/>
          </a:xfr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08574" y="612648"/>
            <a:ext cx="17673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6810" y="2272"/>
            <a:ext cx="1015735" cy="365760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136" y="1101970"/>
            <a:ext cx="4509865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6136" y="2010727"/>
            <a:ext cx="4509865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147" y="776287"/>
            <a:ext cx="6801364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024" y="1109161"/>
            <a:ext cx="782200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088" y="1143000"/>
            <a:ext cx="6094413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5810" y="3274309"/>
            <a:ext cx="34535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8882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8882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8882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1698" y="360247"/>
            <a:ext cx="497712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1722" y="440113"/>
            <a:ext cx="4977105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8" y="497504"/>
            <a:ext cx="4083256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8968" y="588943"/>
            <a:ext cx="2133044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0133" y="-2001"/>
            <a:ext cx="7681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6168" y="-2001"/>
            <a:ext cx="36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0770" y="-2001"/>
            <a:ext cx="12189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4114" y="-2001"/>
            <a:ext cx="36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4474" y="380"/>
            <a:ext cx="7313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28219" y="380"/>
            <a:ext cx="12189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1143000"/>
            <a:ext cx="10969943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2249424"/>
            <a:ext cx="10969943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9761" y="612648"/>
            <a:ext cx="127602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08574" y="612648"/>
            <a:ext cx="17673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6810" y="2272"/>
            <a:ext cx="1015735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tensorflow-object-detection-tutoria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012" y="1295400"/>
            <a:ext cx="9905998" cy="1981200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IT445 : Software Group Project-IV</a:t>
            </a:r>
            <a:r>
              <a:rPr lang="en-US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4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Object Detection Using Android Application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441" y="3899938"/>
            <a:ext cx="11047572" cy="1752600"/>
          </a:xfrm>
        </p:spPr>
        <p:txBody>
          <a:bodyPr>
            <a:normAutofit/>
          </a:bodyPr>
          <a:lstStyle/>
          <a:p>
            <a:pPr algn="r"/>
            <a:endParaRPr lang="it-IT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Prepared by   </a:t>
            </a:r>
          </a:p>
          <a:p>
            <a:pPr algn="r"/>
            <a:r>
              <a:rPr lang="it-IT" smtClean="0">
                <a:solidFill>
                  <a:schemeClr val="tx1"/>
                </a:solidFill>
                <a:latin typeface="Calisto MT" panose="02040603050505030304" pitchFamily="18" charset="0"/>
              </a:rPr>
              <a:t>Sanket Golakiya(16IT025</a:t>
            </a:r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)</a:t>
            </a:r>
          </a:p>
          <a:p>
            <a:pPr algn="r"/>
            <a:r>
              <a:rPr lang="it-IT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Krunal Bhavsar (16IT010)</a:t>
            </a:r>
          </a:p>
          <a:p>
            <a:pPr algn="r"/>
            <a:endParaRPr lang="it-IT" dirty="0" smtClean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 algn="r"/>
            <a:endParaRPr lang="it-IT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Tensorflow</a:t>
            </a:r>
            <a:r>
              <a:rPr lang="en-US" dirty="0" smtClean="0"/>
              <a:t> is Google’s Open Source Machine Learning Framework for dataflow programming across a range of tasks.</a:t>
            </a:r>
          </a:p>
          <a:p>
            <a:pPr algn="just"/>
            <a:r>
              <a:rPr lang="en-US" dirty="0" err="1" smtClean="0"/>
              <a:t>TensorFlow</a:t>
            </a:r>
            <a:r>
              <a:rPr lang="en-US" dirty="0" smtClean="0"/>
              <a:t> is a free and open-source software library for dataflow and differentiable programming across a range of tasks. </a:t>
            </a:r>
          </a:p>
          <a:p>
            <a:pPr algn="just"/>
            <a:r>
              <a:rPr lang="en-US" dirty="0" smtClean="0"/>
              <a:t>Deploy machine learning models on mobile and </a:t>
            </a:r>
            <a:r>
              <a:rPr lang="en-US" dirty="0" err="1" smtClean="0"/>
              <a:t>IoT</a:t>
            </a:r>
            <a:r>
              <a:rPr lang="en-US" dirty="0" smtClean="0"/>
              <a:t> devices.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r>
              <a:rPr lang="en-US" dirty="0" smtClean="0"/>
              <a:t> is an open source deep learning framework for on-device inference.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Presentation</a:t>
            </a:r>
            <a:endParaRPr lang="en-US" dirty="0"/>
          </a:p>
        </p:txBody>
      </p:sp>
      <p:pic>
        <p:nvPicPr>
          <p:cNvPr id="2052" name="Picture 4" descr="C:\Users\CHIRAG\Downloads\Screenshot_2019-08-31-00-01-35-537_hash.tf.objectdetec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189" y="2249488"/>
            <a:ext cx="2432447" cy="4324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Presentation </a:t>
            </a:r>
            <a:endParaRPr lang="en-US" dirty="0"/>
          </a:p>
        </p:txBody>
      </p:sp>
      <p:pic>
        <p:nvPicPr>
          <p:cNvPr id="3074" name="Picture 2" descr="C:\Users\CHIRAG\Downloads\Screenshot_2019-08-31-00-03-02-807_hash.tf.objectdetec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189" y="2249488"/>
            <a:ext cx="2432447" cy="43243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191012_01284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8189" y="2249488"/>
            <a:ext cx="2432447" cy="4324350"/>
          </a:xfr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191012_0128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8189" y="2249488"/>
            <a:ext cx="2432447" cy="4324350"/>
          </a:xfr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191012_01260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8189" y="2249488"/>
            <a:ext cx="2432447" cy="4324350"/>
          </a:xfr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191012_0125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8189" y="2249488"/>
            <a:ext cx="2432447" cy="4324350"/>
          </a:xfr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_20191012_01204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78189" y="2249488"/>
            <a:ext cx="2432447" cy="4324350"/>
          </a:xfr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89512" y="3016250"/>
            <a:ext cx="22098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2562" y="2416175"/>
            <a:ext cx="67437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Object Detection?</a:t>
            </a:r>
          </a:p>
          <a:p>
            <a:r>
              <a:rPr lang="en-US" dirty="0" smtClean="0"/>
              <a:t>Application of Object Detection</a:t>
            </a:r>
          </a:p>
          <a:p>
            <a:r>
              <a:rPr lang="en-US" dirty="0" smtClean="0"/>
              <a:t>Work Flow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?</a:t>
            </a:r>
          </a:p>
          <a:p>
            <a:r>
              <a:rPr lang="en-US" dirty="0" smtClean="0"/>
              <a:t>Application Presentation</a:t>
            </a:r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Reference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https://www.tensorflow.org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https://medium.com/tensorflow/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https://www.edureka.co/blog/tensorflow-object-detection-tutorial/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3048000"/>
            <a:ext cx="9134391" cy="4114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Thank You...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1683426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Detection is the process of finding real-world object instances like car, bike, TV, flowers, and humans in still images or Videos.</a:t>
            </a:r>
          </a:p>
          <a:p>
            <a:r>
              <a:rPr lang="en-US" dirty="0" smtClean="0"/>
              <a:t>It allows for the recognition, localization, and detection of multiple objects within an image which provides us with a much better understanding of an image as a whole.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implement object detection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Object Detection can be done via multiple ways:</a:t>
            </a:r>
          </a:p>
          <a:p>
            <a:r>
              <a:rPr lang="en-US" dirty="0" smtClean="0"/>
              <a:t>Feature-Based Object Detection</a:t>
            </a:r>
          </a:p>
          <a:p>
            <a:r>
              <a:rPr lang="en-US" dirty="0" smtClean="0"/>
              <a:t>Viola Jones Object Detection</a:t>
            </a:r>
          </a:p>
          <a:p>
            <a:r>
              <a:rPr lang="en-US" dirty="0" smtClean="0"/>
              <a:t>SVM Classifications with HOG Features</a:t>
            </a:r>
          </a:p>
          <a:p>
            <a:r>
              <a:rPr lang="en-US" dirty="0" smtClean="0"/>
              <a:t>Deep Learning Object Detection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driving car</a:t>
            </a:r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743200"/>
            <a:ext cx="6064210" cy="3581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Recognition as Image Search</a:t>
            </a:r>
          </a:p>
          <a:p>
            <a:endParaRPr lang="en-US" dirty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8000"/>
            <a:ext cx="6503416" cy="28194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Facial Recognition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895600"/>
            <a:ext cx="7729929" cy="2590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Counting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743200"/>
            <a:ext cx="4640626" cy="31242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9212" y="2959100"/>
            <a:ext cx="70104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976</TotalTime>
  <Words>136</Words>
  <Application>Microsoft Office PowerPoint</Application>
  <PresentationFormat>Custom</PresentationFormat>
  <Paragraphs>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IT445 : Software Group Project-IV  Object Detection Using Android Application</vt:lpstr>
      <vt:lpstr>Content</vt:lpstr>
      <vt:lpstr>What is Object detection?</vt:lpstr>
      <vt:lpstr>Ways to implement object detection </vt:lpstr>
      <vt:lpstr>Applications</vt:lpstr>
      <vt:lpstr>Cont.</vt:lpstr>
      <vt:lpstr>Cont.</vt:lpstr>
      <vt:lpstr>Cont.</vt:lpstr>
      <vt:lpstr>Work Flow</vt:lpstr>
      <vt:lpstr>TensorFlow Lite</vt:lpstr>
      <vt:lpstr>Application Presentation</vt:lpstr>
      <vt:lpstr>Application Presentation </vt:lpstr>
      <vt:lpstr>Slide 13</vt:lpstr>
      <vt:lpstr>Slide 14</vt:lpstr>
      <vt:lpstr>Slide 15</vt:lpstr>
      <vt:lpstr>Slide 16</vt:lpstr>
      <vt:lpstr>Slide 17</vt:lpstr>
      <vt:lpstr>Future Plan </vt:lpstr>
      <vt:lpstr>Future Plan</vt:lpstr>
      <vt:lpstr>References</vt:lpstr>
      <vt:lpstr>Slide 21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Keyboard</dc:title>
  <dc:creator>Modi</dc:creator>
  <cp:lastModifiedBy>CHIRAG</cp:lastModifiedBy>
  <cp:revision>63</cp:revision>
  <dcterms:created xsi:type="dcterms:W3CDTF">2018-09-07T12:43:54Z</dcterms:created>
  <dcterms:modified xsi:type="dcterms:W3CDTF">2019-10-12T04:48:32Z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