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9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6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7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9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6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3DC6-D23E-7ED9-DA19-34FDF9369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Tic-Tac-Toe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A7E48-B637-AC1A-E3C0-9C941E612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Programming SEC 2023</a:t>
            </a:r>
            <a:endParaRPr lang="en-CA"/>
          </a:p>
        </p:txBody>
      </p:sp>
      <p:pic>
        <p:nvPicPr>
          <p:cNvPr id="6" name="Picture 5" descr="Vector background of vibrant colors splashing">
            <a:extLst>
              <a:ext uri="{FF2B5EF4-FFF2-40B4-BE49-F238E27FC236}">
                <a16:creationId xmlns:a16="http://schemas.microsoft.com/office/drawing/2014/main" id="{6854ADDE-01E2-AC7E-360E-A69F756B5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78" b="7718"/>
          <a:stretch/>
        </p:blipFill>
        <p:spPr>
          <a:xfrm>
            <a:off x="20" y="10"/>
            <a:ext cx="12191980" cy="4908375"/>
          </a:xfrm>
          <a:prstGeom prst="rect">
            <a:avLst/>
          </a:prstGeom>
          <a:noFill/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5CED8F93-89DF-C57A-C16D-ED6DB8A4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07816DB-FEA5-42E1-8FAA-ACDB7BE4A0F6}" type="datetime1">
              <a:rPr lang="en-US" smtClean="0"/>
              <a:pPr>
                <a:spcAft>
                  <a:spcPts val="600"/>
                </a:spcAft>
              </a:pPr>
              <a:t>11/18/2023</a:t>
            </a:fld>
            <a:endParaRPr lang="en-US"/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686A37D2-FCE1-13C6-0D6A-A5741404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5A26D70B-1C4A-C5CF-75A5-DB2CC5C4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576F-B087-17A3-5B98-CC9373C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A4D6-3692-8F01-694B-DBA13E00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simple, yet fun Tic-Tac-Toe game.</a:t>
            </a:r>
          </a:p>
          <a:p>
            <a:r>
              <a:rPr lang="en-US" sz="2400" dirty="0"/>
              <a:t>Online multiplayer feature </a:t>
            </a:r>
          </a:p>
          <a:p>
            <a:pPr lvl="1"/>
            <a:r>
              <a:rPr lang="en-US" sz="2400" dirty="0"/>
              <a:t>Played on &lt;insert where to play&gt;</a:t>
            </a:r>
          </a:p>
          <a:p>
            <a:r>
              <a:rPr lang="en-US" sz="2400" dirty="0"/>
              <a:t>PIN authenticated</a:t>
            </a:r>
          </a:p>
        </p:txBody>
      </p:sp>
    </p:spTree>
    <p:extLst>
      <p:ext uri="{BB962C8B-B14F-4D97-AF65-F5344CB8AC3E}">
        <p14:creationId xmlns:p14="http://schemas.microsoft.com/office/powerpoint/2010/main" val="123030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E4BA-13E5-D072-C6D7-DAAA91A8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1CAE-9254-669C-88F7-B527F4AB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JavaScript</a:t>
            </a:r>
          </a:p>
          <a:p>
            <a:r>
              <a:rPr lang="en-US" sz="2400" dirty="0"/>
              <a:t>React</a:t>
            </a:r>
          </a:p>
          <a:p>
            <a:r>
              <a:rPr lang="en-US" sz="2400" dirty="0"/>
              <a:t>And CSS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F2E8-FB8D-AA11-2A8B-ABABDEAD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Planning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5AC56-5FEC-28FC-F449-EF0DD6CA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Initial concept of a simple but clean design</a:t>
            </a:r>
          </a:p>
          <a:p>
            <a:r>
              <a:rPr lang="en-US" sz="2400" dirty="0"/>
              <a:t>Traditional game mechanics</a:t>
            </a:r>
          </a:p>
          <a:p>
            <a:pPr lvl="1"/>
            <a:r>
              <a:rPr lang="en-US" sz="2200" dirty="0"/>
              <a:t>Turn-based game.</a:t>
            </a:r>
          </a:p>
          <a:p>
            <a:r>
              <a:rPr lang="en-US" sz="2400" dirty="0"/>
              <a:t>Feedback from team members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919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CBCE-E9D3-7174-8E4E-0E9B402D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ECA04C-A864-478A-8574-88C7E152E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775" y="1818995"/>
            <a:ext cx="10653713" cy="43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8D75-775D-C6CA-BEFE-5BC1367F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31F5-C9D3-3A20-98E8-CE1A9D66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&lt;Add Screenshots of the UI here!&gt;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964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239C-0E75-942C-88FE-43D39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D800-1D58-C6EC-A155-D951193C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&lt;Include a Demo?&gt;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290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6FAA-0F08-8348-7786-21869859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3180-ABBA-D95D-9DB8-BE6FFB1E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&lt;What else that can be done in the future&gt;</a:t>
            </a:r>
          </a:p>
          <a:p>
            <a:r>
              <a:rPr lang="en-US" dirty="0"/>
              <a:t>Questions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143233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VanillaVTI</vt:lpstr>
      <vt:lpstr>Tic-Tac-Toe</vt:lpstr>
      <vt:lpstr>Overview</vt:lpstr>
      <vt:lpstr>Technologies</vt:lpstr>
      <vt:lpstr>Design and Planning</vt:lpstr>
      <vt:lpstr>Implementation</vt:lpstr>
      <vt:lpstr>User Interface</vt:lpstr>
      <vt:lpstr>Testing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Sean Bautista</dc:creator>
  <cp:lastModifiedBy>Sean Bautista</cp:lastModifiedBy>
  <cp:revision>2</cp:revision>
  <dcterms:created xsi:type="dcterms:W3CDTF">2023-11-19T00:04:23Z</dcterms:created>
  <dcterms:modified xsi:type="dcterms:W3CDTF">2023-11-19T01:02:01Z</dcterms:modified>
</cp:coreProperties>
</file>