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301" r:id="rId4"/>
    <p:sldId id="304" r:id="rId5"/>
    <p:sldId id="276" r:id="rId6"/>
    <p:sldId id="303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6B"/>
    <a:srgbClr val="D9D9D9"/>
    <a:srgbClr val="FFFFFF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40" y="32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935068" y="3317316"/>
            <a:ext cx="2256932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309091" y="2184472"/>
            <a:ext cx="7330209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FF0000"/>
              </a:solidFill>
              <a:latin typeface="Wells Fargo Sans"/>
            </a:endParaRPr>
          </a:p>
          <a:p>
            <a:r>
              <a:rPr lang="en-US" sz="3600" b="0" i="0" u="none" strike="noStrike" baseline="0" dirty="0">
                <a:solidFill>
                  <a:srgbClr val="FF0000"/>
                </a:solidFill>
                <a:latin typeface="Wells Fargo Sans"/>
              </a:rPr>
              <a:t>Tiger Analytics PPI Cross-Selling Prediction Case Study</a:t>
            </a:r>
            <a:endParaRPr lang="en-US" sz="8800" dirty="0">
              <a:solidFill>
                <a:srgbClr val="FF0000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7888534" y="306820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</p:cNvCxnSpPr>
          <p:nvPr/>
        </p:nvCxnSpPr>
        <p:spPr>
          <a:xfrm>
            <a:off x="0" y="3015467"/>
            <a:ext cx="1976582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0CD22D-4875-4D0E-AECC-4ABC133C5BB0}"/>
              </a:ext>
            </a:extLst>
          </p:cNvPr>
          <p:cNvSpPr txBox="1"/>
          <p:nvPr/>
        </p:nvSpPr>
        <p:spPr>
          <a:xfrm>
            <a:off x="553297" y="5089843"/>
            <a:ext cx="4203430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COLLEGE : 	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MBA IIT KANPUR</a:t>
            </a:r>
          </a:p>
          <a:p>
            <a:pPr>
              <a:buClr>
                <a:schemeClr val="accent1"/>
              </a:buClr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Krunal Kshirsagar</a:t>
            </a:r>
          </a:p>
        </p:txBody>
      </p:sp>
      <p:pic>
        <p:nvPicPr>
          <p:cNvPr id="6" name="Picture 4" descr="IIT Kanpur - Wikipedia">
            <a:extLst>
              <a:ext uri="{FF2B5EF4-FFF2-40B4-BE49-F238E27FC236}">
                <a16:creationId xmlns:a16="http://schemas.microsoft.com/office/drawing/2014/main" id="{A4955344-7C06-4C35-A69A-05C8C94A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2" y="117037"/>
            <a:ext cx="1300885" cy="127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3386D61-11D6-4875-A769-DED0C24F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3197" y="7510"/>
            <a:ext cx="1277932" cy="1277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98069-2B5D-481E-BA7F-4657C458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Please use 'SlideShow' mode for best viewing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0494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1579943" y="327024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EXECUTIVE SUMMARY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5478859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6D6050-1AB9-4684-AA5E-28AA0DA6CD65}"/>
              </a:ext>
            </a:extLst>
          </p:cNvPr>
          <p:cNvGrpSpPr/>
          <p:nvPr/>
        </p:nvGrpSpPr>
        <p:grpSpPr>
          <a:xfrm>
            <a:off x="546496" y="1158021"/>
            <a:ext cx="6384131" cy="1574632"/>
            <a:chOff x="547688" y="1235641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F2285A7-71FB-4309-9545-BCAD6A35A2FC}"/>
                </a:ext>
              </a:extLst>
            </p:cNvPr>
            <p:cNvGrpSpPr/>
            <p:nvPr/>
          </p:nvGrpSpPr>
          <p:grpSpPr>
            <a:xfrm>
              <a:off x="547688" y="1235641"/>
              <a:ext cx="5162550" cy="1509712"/>
              <a:chOff x="547688" y="1411288"/>
              <a:chExt cx="5162550" cy="1509712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083C0A7-3668-45A0-90D5-9845482B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411288"/>
                <a:ext cx="369887" cy="452437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8DF13E1-0D9A-49B9-A169-1FAB4EC07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639888"/>
                <a:ext cx="4484687" cy="1103312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D519EEA-6BD8-467F-9BF6-13C1806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1411288"/>
                <a:ext cx="1712912" cy="1331912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7477084D-D0BD-4CD8-8DAC-EB99F7A4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39888"/>
                <a:ext cx="601662" cy="1103312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88434733-1FD0-4813-9FB7-5936F265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411288"/>
                <a:ext cx="2900362" cy="503237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0">
                <a:extLst>
                  <a:ext uri="{FF2B5EF4-FFF2-40B4-BE49-F238E27FC236}">
                    <a16:creationId xmlns:a16="http://schemas.microsoft.com/office/drawing/2014/main" id="{9B33B3B6-C046-4697-A495-5ADD101E9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A27688A8-4B9B-4AD9-9AD8-7FED2A63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1898650"/>
                <a:ext cx="747712" cy="84455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2">
                <a:extLst>
                  <a:ext uri="{FF2B5EF4-FFF2-40B4-BE49-F238E27FC236}">
                    <a16:creationId xmlns:a16="http://schemas.microsoft.com/office/drawing/2014/main" id="{999104B3-D6B8-4E84-9DDE-1529498E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21D6E056-29EA-4491-8396-1E1867C2D4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0288" y="2041525"/>
                <a:ext cx="785812" cy="793750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F39B13-94D1-4E0A-A9EE-17F677E9A320}"/>
                </a:ext>
              </a:extLst>
            </p:cNvPr>
            <p:cNvSpPr txBox="1"/>
            <p:nvPr/>
          </p:nvSpPr>
          <p:spPr>
            <a:xfrm>
              <a:off x="1880692" y="1907416"/>
              <a:ext cx="2932862" cy="5090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108000">
                <a:spcBef>
                  <a:spcPts val="1417"/>
                </a:spcBef>
                <a:buClr>
                  <a:srgbClr val="000000"/>
                </a:buClr>
                <a:buSzPct val="45000"/>
              </a:pPr>
              <a:r>
                <a:rPr lang="en-IN" sz="1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purpose of classification is to predict who should the bank approach to cross-sell PPI and which type of PPI supposed to be cross-sold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E19AE15-618E-4B5B-AE42-6BE19F06966C}"/>
                </a:ext>
              </a:extLst>
            </p:cNvPr>
            <p:cNvSpPr txBox="1"/>
            <p:nvPr/>
          </p:nvSpPr>
          <p:spPr>
            <a:xfrm>
              <a:off x="2380463" y="1337982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FADAE94-9BDC-4D54-B957-C86031DF35EB}"/>
                </a:ext>
              </a:extLst>
            </p:cNvPr>
            <p:cNvSpPr txBox="1"/>
            <p:nvPr/>
          </p:nvSpPr>
          <p:spPr>
            <a:xfrm>
              <a:off x="756518" y="1492173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064246BB-FD4C-47D1-8BD9-681FED58B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774" y="2130990"/>
              <a:ext cx="287338" cy="263525"/>
            </a:xfrm>
            <a:custGeom>
              <a:avLst/>
              <a:gdLst>
                <a:gd name="T0" fmla="*/ 376 w 907"/>
                <a:gd name="T1" fmla="*/ 508 h 827"/>
                <a:gd name="T2" fmla="*/ 866 w 907"/>
                <a:gd name="T3" fmla="*/ 58 h 827"/>
                <a:gd name="T4" fmla="*/ 366 w 907"/>
                <a:gd name="T5" fmla="*/ 758 h 827"/>
                <a:gd name="T6" fmla="*/ 466 w 907"/>
                <a:gd name="T7" fmla="*/ 590 h 827"/>
                <a:gd name="T8" fmla="*/ 819 w 907"/>
                <a:gd name="T9" fmla="*/ 61 h 827"/>
                <a:gd name="T10" fmla="*/ 55 w 907"/>
                <a:gd name="T11" fmla="*/ 375 h 827"/>
                <a:gd name="T12" fmla="*/ 907 w 907"/>
                <a:gd name="T13" fmla="*/ 15 h 827"/>
                <a:gd name="T14" fmla="*/ 906 w 907"/>
                <a:gd name="T15" fmla="*/ 12 h 827"/>
                <a:gd name="T16" fmla="*/ 906 w 907"/>
                <a:gd name="T17" fmla="*/ 11 h 827"/>
                <a:gd name="T18" fmla="*/ 905 w 907"/>
                <a:gd name="T19" fmla="*/ 8 h 827"/>
                <a:gd name="T20" fmla="*/ 905 w 907"/>
                <a:gd name="T21" fmla="*/ 6 h 827"/>
                <a:gd name="T22" fmla="*/ 904 w 907"/>
                <a:gd name="T23" fmla="*/ 5 h 827"/>
                <a:gd name="T24" fmla="*/ 902 w 907"/>
                <a:gd name="T25" fmla="*/ 3 h 827"/>
                <a:gd name="T26" fmla="*/ 900 w 907"/>
                <a:gd name="T27" fmla="*/ 2 h 827"/>
                <a:gd name="T28" fmla="*/ 900 w 907"/>
                <a:gd name="T29" fmla="*/ 2 h 827"/>
                <a:gd name="T30" fmla="*/ 897 w 907"/>
                <a:gd name="T31" fmla="*/ 1 h 827"/>
                <a:gd name="T32" fmla="*/ 895 w 907"/>
                <a:gd name="T33" fmla="*/ 0 h 827"/>
                <a:gd name="T34" fmla="*/ 893 w 907"/>
                <a:gd name="T35" fmla="*/ 0 h 827"/>
                <a:gd name="T36" fmla="*/ 891 w 907"/>
                <a:gd name="T37" fmla="*/ 0 h 827"/>
                <a:gd name="T38" fmla="*/ 887 w 907"/>
                <a:gd name="T39" fmla="*/ 1 h 827"/>
                <a:gd name="T40" fmla="*/ 886 w 907"/>
                <a:gd name="T41" fmla="*/ 1 h 827"/>
                <a:gd name="T42" fmla="*/ 886 w 907"/>
                <a:gd name="T43" fmla="*/ 1 h 827"/>
                <a:gd name="T44" fmla="*/ 5 w 907"/>
                <a:gd name="T45" fmla="*/ 365 h 827"/>
                <a:gd name="T46" fmla="*/ 1 w 907"/>
                <a:gd name="T47" fmla="*/ 372 h 827"/>
                <a:gd name="T48" fmla="*/ 1 w 907"/>
                <a:gd name="T49" fmla="*/ 381 h 827"/>
                <a:gd name="T50" fmla="*/ 5 w 907"/>
                <a:gd name="T51" fmla="*/ 388 h 827"/>
                <a:gd name="T52" fmla="*/ 336 w 907"/>
                <a:gd name="T53" fmla="*/ 521 h 827"/>
                <a:gd name="T54" fmla="*/ 336 w 907"/>
                <a:gd name="T55" fmla="*/ 817 h 827"/>
                <a:gd name="T56" fmla="*/ 342 w 907"/>
                <a:gd name="T57" fmla="*/ 825 h 827"/>
                <a:gd name="T58" fmla="*/ 348 w 907"/>
                <a:gd name="T59" fmla="*/ 827 h 827"/>
                <a:gd name="T60" fmla="*/ 354 w 907"/>
                <a:gd name="T61" fmla="*/ 827 h 827"/>
                <a:gd name="T62" fmla="*/ 360 w 907"/>
                <a:gd name="T63" fmla="*/ 823 h 827"/>
                <a:gd name="T64" fmla="*/ 492 w 907"/>
                <a:gd name="T65" fmla="*/ 605 h 827"/>
                <a:gd name="T66" fmla="*/ 732 w 907"/>
                <a:gd name="T67" fmla="*/ 732 h 827"/>
                <a:gd name="T68" fmla="*/ 739 w 907"/>
                <a:gd name="T69" fmla="*/ 732 h 827"/>
                <a:gd name="T70" fmla="*/ 745 w 907"/>
                <a:gd name="T71" fmla="*/ 729 h 827"/>
                <a:gd name="T72" fmla="*/ 749 w 907"/>
                <a:gd name="T73" fmla="*/ 724 h 827"/>
                <a:gd name="T74" fmla="*/ 906 w 907"/>
                <a:gd name="T75" fmla="*/ 18 h 827"/>
                <a:gd name="T76" fmla="*/ 906 w 907"/>
                <a:gd name="T77" fmla="*/ 17 h 827"/>
                <a:gd name="T78" fmla="*/ 907 w 907"/>
                <a:gd name="T79" fmla="*/ 1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7" h="827">
                  <a:moveTo>
                    <a:pt x="726" y="695"/>
                  </a:moveTo>
                  <a:lnTo>
                    <a:pt x="376" y="508"/>
                  </a:lnTo>
                  <a:lnTo>
                    <a:pt x="834" y="88"/>
                  </a:lnTo>
                  <a:lnTo>
                    <a:pt x="866" y="58"/>
                  </a:lnTo>
                  <a:lnTo>
                    <a:pt x="726" y="695"/>
                  </a:lnTo>
                  <a:close/>
                  <a:moveTo>
                    <a:pt x="366" y="758"/>
                  </a:moveTo>
                  <a:lnTo>
                    <a:pt x="366" y="536"/>
                  </a:lnTo>
                  <a:lnTo>
                    <a:pt x="466" y="590"/>
                  </a:lnTo>
                  <a:lnTo>
                    <a:pt x="366" y="758"/>
                  </a:lnTo>
                  <a:close/>
                  <a:moveTo>
                    <a:pt x="819" y="61"/>
                  </a:moveTo>
                  <a:lnTo>
                    <a:pt x="347" y="493"/>
                  </a:lnTo>
                  <a:lnTo>
                    <a:pt x="55" y="375"/>
                  </a:lnTo>
                  <a:lnTo>
                    <a:pt x="819" y="61"/>
                  </a:lnTo>
                  <a:close/>
                  <a:moveTo>
                    <a:pt x="907" y="15"/>
                  </a:moveTo>
                  <a:lnTo>
                    <a:pt x="907" y="14"/>
                  </a:lnTo>
                  <a:lnTo>
                    <a:pt x="906" y="12"/>
                  </a:lnTo>
                  <a:lnTo>
                    <a:pt x="906" y="12"/>
                  </a:lnTo>
                  <a:lnTo>
                    <a:pt x="906" y="11"/>
                  </a:lnTo>
                  <a:lnTo>
                    <a:pt x="905" y="9"/>
                  </a:lnTo>
                  <a:lnTo>
                    <a:pt x="905" y="8"/>
                  </a:lnTo>
                  <a:lnTo>
                    <a:pt x="905" y="8"/>
                  </a:lnTo>
                  <a:lnTo>
                    <a:pt x="905" y="6"/>
                  </a:lnTo>
                  <a:lnTo>
                    <a:pt x="904" y="6"/>
                  </a:lnTo>
                  <a:lnTo>
                    <a:pt x="904" y="5"/>
                  </a:lnTo>
                  <a:lnTo>
                    <a:pt x="903" y="4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898" y="1"/>
                  </a:lnTo>
                  <a:lnTo>
                    <a:pt x="897" y="1"/>
                  </a:lnTo>
                  <a:lnTo>
                    <a:pt x="896" y="1"/>
                  </a:lnTo>
                  <a:lnTo>
                    <a:pt x="895" y="0"/>
                  </a:lnTo>
                  <a:lnTo>
                    <a:pt x="894" y="0"/>
                  </a:lnTo>
                  <a:lnTo>
                    <a:pt x="893" y="0"/>
                  </a:lnTo>
                  <a:lnTo>
                    <a:pt x="892" y="0"/>
                  </a:lnTo>
                  <a:lnTo>
                    <a:pt x="891" y="0"/>
                  </a:lnTo>
                  <a:lnTo>
                    <a:pt x="889" y="0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10" y="362"/>
                  </a:lnTo>
                  <a:lnTo>
                    <a:pt x="5" y="365"/>
                  </a:lnTo>
                  <a:lnTo>
                    <a:pt x="2" y="368"/>
                  </a:lnTo>
                  <a:lnTo>
                    <a:pt x="1" y="372"/>
                  </a:lnTo>
                  <a:lnTo>
                    <a:pt x="0" y="376"/>
                  </a:lnTo>
                  <a:lnTo>
                    <a:pt x="1" y="381"/>
                  </a:lnTo>
                  <a:lnTo>
                    <a:pt x="2" y="384"/>
                  </a:lnTo>
                  <a:lnTo>
                    <a:pt x="5" y="388"/>
                  </a:lnTo>
                  <a:lnTo>
                    <a:pt x="10" y="390"/>
                  </a:lnTo>
                  <a:lnTo>
                    <a:pt x="336" y="521"/>
                  </a:lnTo>
                  <a:lnTo>
                    <a:pt x="336" y="812"/>
                  </a:lnTo>
                  <a:lnTo>
                    <a:pt x="336" y="817"/>
                  </a:lnTo>
                  <a:lnTo>
                    <a:pt x="338" y="821"/>
                  </a:lnTo>
                  <a:lnTo>
                    <a:pt x="342" y="825"/>
                  </a:lnTo>
                  <a:lnTo>
                    <a:pt x="346" y="827"/>
                  </a:lnTo>
                  <a:lnTo>
                    <a:pt x="348" y="827"/>
                  </a:lnTo>
                  <a:lnTo>
                    <a:pt x="351" y="827"/>
                  </a:lnTo>
                  <a:lnTo>
                    <a:pt x="354" y="827"/>
                  </a:lnTo>
                  <a:lnTo>
                    <a:pt x="357" y="826"/>
                  </a:lnTo>
                  <a:lnTo>
                    <a:pt x="360" y="823"/>
                  </a:lnTo>
                  <a:lnTo>
                    <a:pt x="363" y="820"/>
                  </a:lnTo>
                  <a:lnTo>
                    <a:pt x="492" y="605"/>
                  </a:lnTo>
                  <a:lnTo>
                    <a:pt x="729" y="730"/>
                  </a:lnTo>
                  <a:lnTo>
                    <a:pt x="732" y="732"/>
                  </a:lnTo>
                  <a:lnTo>
                    <a:pt x="736" y="732"/>
                  </a:lnTo>
                  <a:lnTo>
                    <a:pt x="739" y="732"/>
                  </a:lnTo>
                  <a:lnTo>
                    <a:pt x="742" y="731"/>
                  </a:lnTo>
                  <a:lnTo>
                    <a:pt x="745" y="729"/>
                  </a:lnTo>
                  <a:lnTo>
                    <a:pt x="747" y="727"/>
                  </a:lnTo>
                  <a:lnTo>
                    <a:pt x="749" y="724"/>
                  </a:lnTo>
                  <a:lnTo>
                    <a:pt x="751" y="721"/>
                  </a:lnTo>
                  <a:lnTo>
                    <a:pt x="906" y="18"/>
                  </a:lnTo>
                  <a:lnTo>
                    <a:pt x="906" y="17"/>
                  </a:lnTo>
                  <a:lnTo>
                    <a:pt x="906" y="17"/>
                  </a:lnTo>
                  <a:lnTo>
                    <a:pt x="907" y="16"/>
                  </a:lnTo>
                  <a:lnTo>
                    <a:pt x="907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AED14F-BA43-4934-8DC9-8A99CE732609}"/>
              </a:ext>
            </a:extLst>
          </p:cNvPr>
          <p:cNvGrpSpPr/>
          <p:nvPr/>
        </p:nvGrpSpPr>
        <p:grpSpPr>
          <a:xfrm>
            <a:off x="2664724" y="3001999"/>
            <a:ext cx="6572746" cy="1509712"/>
            <a:chOff x="3514725" y="2991530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4855104-4CC4-4C29-9117-629FBD44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7" y="2991530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7CD004B-A73D-4DC8-8A53-A65783EF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3220130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389E65E-F07B-4D42-A90D-DBEAF265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2991530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FC36BBD-45F2-421B-B575-CA5C906E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2" y="3220130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F45EC9C-A6A2-420C-81F5-4FF98E4A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2" y="2991530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0">
              <a:extLst>
                <a:ext uri="{FF2B5EF4-FFF2-40B4-BE49-F238E27FC236}">
                  <a16:creationId xmlns:a16="http://schemas.microsoft.com/office/drawing/2014/main" id="{5AAF2D75-C030-453A-A558-65CBC41D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7BB0689-EE6F-4D92-81BD-298BF8BE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3478892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2">
              <a:extLst>
                <a:ext uri="{FF2B5EF4-FFF2-40B4-BE49-F238E27FC236}">
                  <a16:creationId xmlns:a16="http://schemas.microsoft.com/office/drawing/2014/main" id="{A8769C1C-7916-4638-B3C9-2E2AEE34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16D9AF4B-C7BE-44C8-91CC-7B0407B33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3621767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4ED388D-0670-431A-ACB3-A67E7DD66380}"/>
                </a:ext>
              </a:extLst>
            </p:cNvPr>
            <p:cNvSpPr txBox="1"/>
            <p:nvPr/>
          </p:nvSpPr>
          <p:spPr>
            <a:xfrm>
              <a:off x="4958916" y="3603743"/>
              <a:ext cx="26563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the data analytics and modelling, we were able to predict which customers should we target to cross-sell PPI and what type of PPI should be cross-sold to him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E0B252-4CA8-4891-9888-57E7DC015910}"/>
                </a:ext>
              </a:extLst>
            </p:cNvPr>
            <p:cNvSpPr txBox="1"/>
            <p:nvPr/>
          </p:nvSpPr>
          <p:spPr>
            <a:xfrm>
              <a:off x="5347500" y="3093871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dirty="0">
                  <a:solidFill>
                    <a:schemeClr val="bg1"/>
                  </a:solidFill>
                </a:rPr>
                <a:t>OUTCOME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D88D3E-48FA-4E5B-865A-F335EA6EC1DC}"/>
                </a:ext>
              </a:extLst>
            </p:cNvPr>
            <p:cNvSpPr txBox="1"/>
            <p:nvPr/>
          </p:nvSpPr>
          <p:spPr>
            <a:xfrm>
              <a:off x="3723555" y="3248062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AA2A0CA-C149-4057-8677-CBD3AE4C7CB1}"/>
                </a:ext>
              </a:extLst>
            </p:cNvPr>
            <p:cNvGrpSpPr/>
            <p:nvPr/>
          </p:nvGrpSpPr>
          <p:grpSpPr>
            <a:xfrm>
              <a:off x="8080374" y="3878148"/>
              <a:ext cx="238126" cy="285750"/>
              <a:chOff x="6489700" y="1933576"/>
              <a:chExt cx="238126" cy="285750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Freeform 304">
                <a:extLst>
                  <a:ext uri="{FF2B5EF4-FFF2-40B4-BE49-F238E27FC236}">
                    <a16:creationId xmlns:a16="http://schemas.microsoft.com/office/drawing/2014/main" id="{7AAF647D-7E93-4EFE-A3B5-64DB89924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0" y="1933576"/>
                <a:ext cx="200025" cy="257175"/>
              </a:xfrm>
              <a:custGeom>
                <a:avLst/>
                <a:gdLst>
                  <a:gd name="T0" fmla="*/ 580 w 631"/>
                  <a:gd name="T1" fmla="*/ 180 h 811"/>
                  <a:gd name="T2" fmla="*/ 450 w 631"/>
                  <a:gd name="T3" fmla="*/ 52 h 811"/>
                  <a:gd name="T4" fmla="*/ 30 w 631"/>
                  <a:gd name="T5" fmla="*/ 781 h 811"/>
                  <a:gd name="T6" fmla="*/ 420 w 631"/>
                  <a:gd name="T7" fmla="*/ 30 h 811"/>
                  <a:gd name="T8" fmla="*/ 421 w 631"/>
                  <a:gd name="T9" fmla="*/ 198 h 811"/>
                  <a:gd name="T10" fmla="*/ 424 w 631"/>
                  <a:gd name="T11" fmla="*/ 203 h 811"/>
                  <a:gd name="T12" fmla="*/ 427 w 631"/>
                  <a:gd name="T13" fmla="*/ 208 h 811"/>
                  <a:gd name="T14" fmla="*/ 432 w 631"/>
                  <a:gd name="T15" fmla="*/ 210 h 811"/>
                  <a:gd name="T16" fmla="*/ 601 w 631"/>
                  <a:gd name="T17" fmla="*/ 210 h 811"/>
                  <a:gd name="T18" fmla="*/ 601 w 631"/>
                  <a:gd name="T19" fmla="*/ 273 h 811"/>
                  <a:gd name="T20" fmla="*/ 603 w 631"/>
                  <a:gd name="T21" fmla="*/ 279 h 811"/>
                  <a:gd name="T22" fmla="*/ 608 w 631"/>
                  <a:gd name="T23" fmla="*/ 282 h 811"/>
                  <a:gd name="T24" fmla="*/ 613 w 631"/>
                  <a:gd name="T25" fmla="*/ 285 h 811"/>
                  <a:gd name="T26" fmla="*/ 619 w 631"/>
                  <a:gd name="T27" fmla="*/ 285 h 811"/>
                  <a:gd name="T28" fmla="*/ 625 w 631"/>
                  <a:gd name="T29" fmla="*/ 282 h 811"/>
                  <a:gd name="T30" fmla="*/ 628 w 631"/>
                  <a:gd name="T31" fmla="*/ 279 h 811"/>
                  <a:gd name="T32" fmla="*/ 630 w 631"/>
                  <a:gd name="T33" fmla="*/ 273 h 811"/>
                  <a:gd name="T34" fmla="*/ 631 w 631"/>
                  <a:gd name="T35" fmla="*/ 195 h 811"/>
                  <a:gd name="T36" fmla="*/ 627 w 631"/>
                  <a:gd name="T37" fmla="*/ 184 h 811"/>
                  <a:gd name="T38" fmla="*/ 444 w 631"/>
                  <a:gd name="T39" fmla="*/ 2 h 811"/>
                  <a:gd name="T40" fmla="*/ 439 w 631"/>
                  <a:gd name="T41" fmla="*/ 0 h 811"/>
                  <a:gd name="T42" fmla="*/ 15 w 631"/>
                  <a:gd name="T43" fmla="*/ 0 h 811"/>
                  <a:gd name="T44" fmla="*/ 9 w 631"/>
                  <a:gd name="T45" fmla="*/ 1 h 811"/>
                  <a:gd name="T46" fmla="*/ 4 w 631"/>
                  <a:gd name="T47" fmla="*/ 4 h 811"/>
                  <a:gd name="T48" fmla="*/ 1 w 631"/>
                  <a:gd name="T49" fmla="*/ 10 h 811"/>
                  <a:gd name="T50" fmla="*/ 0 w 631"/>
                  <a:gd name="T51" fmla="*/ 15 h 811"/>
                  <a:gd name="T52" fmla="*/ 1 w 631"/>
                  <a:gd name="T53" fmla="*/ 799 h 811"/>
                  <a:gd name="T54" fmla="*/ 3 w 631"/>
                  <a:gd name="T55" fmla="*/ 805 h 811"/>
                  <a:gd name="T56" fmla="*/ 6 w 631"/>
                  <a:gd name="T57" fmla="*/ 808 h 811"/>
                  <a:gd name="T58" fmla="*/ 12 w 631"/>
                  <a:gd name="T59" fmla="*/ 810 h 811"/>
                  <a:gd name="T60" fmla="*/ 351 w 631"/>
                  <a:gd name="T61" fmla="*/ 811 h 811"/>
                  <a:gd name="T62" fmla="*/ 357 w 631"/>
                  <a:gd name="T63" fmla="*/ 810 h 811"/>
                  <a:gd name="T64" fmla="*/ 362 w 631"/>
                  <a:gd name="T65" fmla="*/ 807 h 811"/>
                  <a:gd name="T66" fmla="*/ 365 w 631"/>
                  <a:gd name="T67" fmla="*/ 801 h 811"/>
                  <a:gd name="T68" fmla="*/ 366 w 631"/>
                  <a:gd name="T69" fmla="*/ 796 h 811"/>
                  <a:gd name="T70" fmla="*/ 365 w 631"/>
                  <a:gd name="T71" fmla="*/ 790 h 811"/>
                  <a:gd name="T72" fmla="*/ 362 w 631"/>
                  <a:gd name="T73" fmla="*/ 785 h 811"/>
                  <a:gd name="T74" fmla="*/ 357 w 631"/>
                  <a:gd name="T75" fmla="*/ 782 h 811"/>
                  <a:gd name="T76" fmla="*/ 351 w 631"/>
                  <a:gd name="T77" fmla="*/ 78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1" h="811">
                    <a:moveTo>
                      <a:pt x="450" y="52"/>
                    </a:moveTo>
                    <a:lnTo>
                      <a:pt x="580" y="180"/>
                    </a:lnTo>
                    <a:lnTo>
                      <a:pt x="450" y="180"/>
                    </a:lnTo>
                    <a:lnTo>
                      <a:pt x="450" y="52"/>
                    </a:lnTo>
                    <a:close/>
                    <a:moveTo>
                      <a:pt x="351" y="781"/>
                    </a:moveTo>
                    <a:lnTo>
                      <a:pt x="30" y="781"/>
                    </a:lnTo>
                    <a:lnTo>
                      <a:pt x="30" y="30"/>
                    </a:lnTo>
                    <a:lnTo>
                      <a:pt x="420" y="30"/>
                    </a:lnTo>
                    <a:lnTo>
                      <a:pt x="420" y="195"/>
                    </a:lnTo>
                    <a:lnTo>
                      <a:pt x="421" y="198"/>
                    </a:lnTo>
                    <a:lnTo>
                      <a:pt x="421" y="201"/>
                    </a:lnTo>
                    <a:lnTo>
                      <a:pt x="424" y="203"/>
                    </a:lnTo>
                    <a:lnTo>
                      <a:pt x="425" y="205"/>
                    </a:lnTo>
                    <a:lnTo>
                      <a:pt x="427" y="208"/>
                    </a:lnTo>
                    <a:lnTo>
                      <a:pt x="430" y="209"/>
                    </a:lnTo>
                    <a:lnTo>
                      <a:pt x="432" y="210"/>
                    </a:lnTo>
                    <a:lnTo>
                      <a:pt x="435" y="210"/>
                    </a:lnTo>
                    <a:lnTo>
                      <a:pt x="601" y="210"/>
                    </a:lnTo>
                    <a:lnTo>
                      <a:pt x="601" y="270"/>
                    </a:lnTo>
                    <a:lnTo>
                      <a:pt x="601" y="273"/>
                    </a:lnTo>
                    <a:lnTo>
                      <a:pt x="602" y="276"/>
                    </a:lnTo>
                    <a:lnTo>
                      <a:pt x="603" y="279"/>
                    </a:lnTo>
                    <a:lnTo>
                      <a:pt x="605" y="281"/>
                    </a:lnTo>
                    <a:lnTo>
                      <a:pt x="608" y="282"/>
                    </a:lnTo>
                    <a:lnTo>
                      <a:pt x="610" y="284"/>
                    </a:lnTo>
                    <a:lnTo>
                      <a:pt x="613" y="285"/>
                    </a:lnTo>
                    <a:lnTo>
                      <a:pt x="616" y="285"/>
                    </a:lnTo>
                    <a:lnTo>
                      <a:pt x="619" y="285"/>
                    </a:lnTo>
                    <a:lnTo>
                      <a:pt x="622" y="284"/>
                    </a:lnTo>
                    <a:lnTo>
                      <a:pt x="625" y="282"/>
                    </a:lnTo>
                    <a:lnTo>
                      <a:pt x="627" y="281"/>
                    </a:lnTo>
                    <a:lnTo>
                      <a:pt x="628" y="279"/>
                    </a:lnTo>
                    <a:lnTo>
                      <a:pt x="630" y="276"/>
                    </a:lnTo>
                    <a:lnTo>
                      <a:pt x="630" y="273"/>
                    </a:lnTo>
                    <a:lnTo>
                      <a:pt x="631" y="270"/>
                    </a:lnTo>
                    <a:lnTo>
                      <a:pt x="631" y="195"/>
                    </a:lnTo>
                    <a:lnTo>
                      <a:pt x="630" y="189"/>
                    </a:lnTo>
                    <a:lnTo>
                      <a:pt x="627" y="184"/>
                    </a:lnTo>
                    <a:lnTo>
                      <a:pt x="446" y="4"/>
                    </a:lnTo>
                    <a:lnTo>
                      <a:pt x="444" y="2"/>
                    </a:lnTo>
                    <a:lnTo>
                      <a:pt x="442" y="1"/>
                    </a:lnTo>
                    <a:lnTo>
                      <a:pt x="439" y="0"/>
                    </a:lnTo>
                    <a:lnTo>
                      <a:pt x="43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96"/>
                    </a:lnTo>
                    <a:lnTo>
                      <a:pt x="1" y="799"/>
                    </a:lnTo>
                    <a:lnTo>
                      <a:pt x="1" y="801"/>
                    </a:lnTo>
                    <a:lnTo>
                      <a:pt x="3" y="805"/>
                    </a:lnTo>
                    <a:lnTo>
                      <a:pt x="4" y="807"/>
                    </a:lnTo>
                    <a:lnTo>
                      <a:pt x="6" y="808"/>
                    </a:lnTo>
                    <a:lnTo>
                      <a:pt x="9" y="810"/>
                    </a:lnTo>
                    <a:lnTo>
                      <a:pt x="12" y="810"/>
                    </a:lnTo>
                    <a:lnTo>
                      <a:pt x="15" y="811"/>
                    </a:lnTo>
                    <a:lnTo>
                      <a:pt x="351" y="811"/>
                    </a:lnTo>
                    <a:lnTo>
                      <a:pt x="354" y="810"/>
                    </a:lnTo>
                    <a:lnTo>
                      <a:pt x="357" y="810"/>
                    </a:lnTo>
                    <a:lnTo>
                      <a:pt x="359" y="808"/>
                    </a:lnTo>
                    <a:lnTo>
                      <a:pt x="362" y="807"/>
                    </a:lnTo>
                    <a:lnTo>
                      <a:pt x="364" y="805"/>
                    </a:lnTo>
                    <a:lnTo>
                      <a:pt x="365" y="801"/>
                    </a:lnTo>
                    <a:lnTo>
                      <a:pt x="366" y="799"/>
                    </a:lnTo>
                    <a:lnTo>
                      <a:pt x="366" y="796"/>
                    </a:lnTo>
                    <a:lnTo>
                      <a:pt x="366" y="793"/>
                    </a:lnTo>
                    <a:lnTo>
                      <a:pt x="365" y="790"/>
                    </a:lnTo>
                    <a:lnTo>
                      <a:pt x="364" y="788"/>
                    </a:lnTo>
                    <a:lnTo>
                      <a:pt x="362" y="785"/>
                    </a:lnTo>
                    <a:lnTo>
                      <a:pt x="359" y="783"/>
                    </a:lnTo>
                    <a:lnTo>
                      <a:pt x="357" y="782"/>
                    </a:lnTo>
                    <a:lnTo>
                      <a:pt x="354" y="781"/>
                    </a:lnTo>
                    <a:lnTo>
                      <a:pt x="351" y="7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05">
                <a:extLst>
                  <a:ext uri="{FF2B5EF4-FFF2-40B4-BE49-F238E27FC236}">
                    <a16:creationId xmlns:a16="http://schemas.microsoft.com/office/drawing/2014/main" id="{106152A7-D7E0-4272-AB6D-17E0FC9C3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76451"/>
                <a:ext cx="47625" cy="47625"/>
              </a:xfrm>
              <a:custGeom>
                <a:avLst/>
                <a:gdLst>
                  <a:gd name="T0" fmla="*/ 85 w 151"/>
                  <a:gd name="T1" fmla="*/ 31 h 150"/>
                  <a:gd name="T2" fmla="*/ 101 w 151"/>
                  <a:gd name="T3" fmla="*/ 38 h 150"/>
                  <a:gd name="T4" fmla="*/ 114 w 151"/>
                  <a:gd name="T5" fmla="*/ 51 h 150"/>
                  <a:gd name="T6" fmla="*/ 120 w 151"/>
                  <a:gd name="T7" fmla="*/ 67 h 150"/>
                  <a:gd name="T8" fmla="*/ 120 w 151"/>
                  <a:gd name="T9" fmla="*/ 85 h 150"/>
                  <a:gd name="T10" fmla="*/ 114 w 151"/>
                  <a:gd name="T11" fmla="*/ 101 h 150"/>
                  <a:gd name="T12" fmla="*/ 101 w 151"/>
                  <a:gd name="T13" fmla="*/ 113 h 150"/>
                  <a:gd name="T14" fmla="*/ 85 w 151"/>
                  <a:gd name="T15" fmla="*/ 119 h 150"/>
                  <a:gd name="T16" fmla="*/ 67 w 151"/>
                  <a:gd name="T17" fmla="*/ 119 h 150"/>
                  <a:gd name="T18" fmla="*/ 51 w 151"/>
                  <a:gd name="T19" fmla="*/ 113 h 150"/>
                  <a:gd name="T20" fmla="*/ 39 w 151"/>
                  <a:gd name="T21" fmla="*/ 101 h 150"/>
                  <a:gd name="T22" fmla="*/ 31 w 151"/>
                  <a:gd name="T23" fmla="*/ 85 h 150"/>
                  <a:gd name="T24" fmla="*/ 31 w 151"/>
                  <a:gd name="T25" fmla="*/ 67 h 150"/>
                  <a:gd name="T26" fmla="*/ 39 w 151"/>
                  <a:gd name="T27" fmla="*/ 51 h 150"/>
                  <a:gd name="T28" fmla="*/ 51 w 151"/>
                  <a:gd name="T29" fmla="*/ 38 h 150"/>
                  <a:gd name="T30" fmla="*/ 67 w 151"/>
                  <a:gd name="T31" fmla="*/ 31 h 150"/>
                  <a:gd name="T32" fmla="*/ 76 w 151"/>
                  <a:gd name="T33" fmla="*/ 150 h 150"/>
                  <a:gd name="T34" fmla="*/ 91 w 151"/>
                  <a:gd name="T35" fmla="*/ 149 h 150"/>
                  <a:gd name="T36" fmla="*/ 105 w 151"/>
                  <a:gd name="T37" fmla="*/ 145 h 150"/>
                  <a:gd name="T38" fmla="*/ 118 w 151"/>
                  <a:gd name="T39" fmla="*/ 137 h 150"/>
                  <a:gd name="T40" fmla="*/ 129 w 151"/>
                  <a:gd name="T41" fmla="*/ 129 h 150"/>
                  <a:gd name="T42" fmla="*/ 138 w 151"/>
                  <a:gd name="T43" fmla="*/ 117 h 150"/>
                  <a:gd name="T44" fmla="*/ 145 w 151"/>
                  <a:gd name="T45" fmla="*/ 105 h 150"/>
                  <a:gd name="T46" fmla="*/ 149 w 151"/>
                  <a:gd name="T47" fmla="*/ 90 h 150"/>
                  <a:gd name="T48" fmla="*/ 151 w 151"/>
                  <a:gd name="T49" fmla="*/ 75 h 150"/>
                  <a:gd name="T50" fmla="*/ 149 w 151"/>
                  <a:gd name="T51" fmla="*/ 60 h 150"/>
                  <a:gd name="T52" fmla="*/ 145 w 151"/>
                  <a:gd name="T53" fmla="*/ 46 h 150"/>
                  <a:gd name="T54" fmla="*/ 138 w 151"/>
                  <a:gd name="T55" fmla="*/ 34 h 150"/>
                  <a:gd name="T56" fmla="*/ 129 w 151"/>
                  <a:gd name="T57" fmla="*/ 23 h 150"/>
                  <a:gd name="T58" fmla="*/ 118 w 151"/>
                  <a:gd name="T59" fmla="*/ 13 h 150"/>
                  <a:gd name="T60" fmla="*/ 105 w 151"/>
                  <a:gd name="T61" fmla="*/ 6 h 150"/>
                  <a:gd name="T62" fmla="*/ 91 w 151"/>
                  <a:gd name="T63" fmla="*/ 2 h 150"/>
                  <a:gd name="T64" fmla="*/ 76 w 151"/>
                  <a:gd name="T65" fmla="*/ 0 h 150"/>
                  <a:gd name="T66" fmla="*/ 61 w 151"/>
                  <a:gd name="T67" fmla="*/ 2 h 150"/>
                  <a:gd name="T68" fmla="*/ 46 w 151"/>
                  <a:gd name="T69" fmla="*/ 6 h 150"/>
                  <a:gd name="T70" fmla="*/ 33 w 151"/>
                  <a:gd name="T71" fmla="*/ 13 h 150"/>
                  <a:gd name="T72" fmla="*/ 23 w 151"/>
                  <a:gd name="T73" fmla="*/ 23 h 150"/>
                  <a:gd name="T74" fmla="*/ 13 w 151"/>
                  <a:gd name="T75" fmla="*/ 34 h 150"/>
                  <a:gd name="T76" fmla="*/ 7 w 151"/>
                  <a:gd name="T77" fmla="*/ 46 h 150"/>
                  <a:gd name="T78" fmla="*/ 2 w 151"/>
                  <a:gd name="T79" fmla="*/ 60 h 150"/>
                  <a:gd name="T80" fmla="*/ 0 w 151"/>
                  <a:gd name="T81" fmla="*/ 75 h 150"/>
                  <a:gd name="T82" fmla="*/ 2 w 151"/>
                  <a:gd name="T83" fmla="*/ 90 h 150"/>
                  <a:gd name="T84" fmla="*/ 7 w 151"/>
                  <a:gd name="T85" fmla="*/ 105 h 150"/>
                  <a:gd name="T86" fmla="*/ 13 w 151"/>
                  <a:gd name="T87" fmla="*/ 117 h 150"/>
                  <a:gd name="T88" fmla="*/ 23 w 151"/>
                  <a:gd name="T89" fmla="*/ 129 h 150"/>
                  <a:gd name="T90" fmla="*/ 33 w 151"/>
                  <a:gd name="T91" fmla="*/ 137 h 150"/>
                  <a:gd name="T92" fmla="*/ 46 w 151"/>
                  <a:gd name="T93" fmla="*/ 145 h 150"/>
                  <a:gd name="T94" fmla="*/ 61 w 151"/>
                  <a:gd name="T95" fmla="*/ 149 h 150"/>
                  <a:gd name="T96" fmla="*/ 76 w 151"/>
                  <a:gd name="T9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1" h="150">
                    <a:moveTo>
                      <a:pt x="76" y="30"/>
                    </a:moveTo>
                    <a:lnTo>
                      <a:pt x="85" y="31"/>
                    </a:lnTo>
                    <a:lnTo>
                      <a:pt x="93" y="34"/>
                    </a:lnTo>
                    <a:lnTo>
                      <a:pt x="101" y="38"/>
                    </a:lnTo>
                    <a:lnTo>
                      <a:pt x="107" y="44"/>
                    </a:lnTo>
                    <a:lnTo>
                      <a:pt x="114" y="51"/>
                    </a:lnTo>
                    <a:lnTo>
                      <a:pt x="117" y="58"/>
                    </a:lnTo>
                    <a:lnTo>
                      <a:pt x="120" y="67"/>
                    </a:lnTo>
                    <a:lnTo>
                      <a:pt x="121" y="75"/>
                    </a:lnTo>
                    <a:lnTo>
                      <a:pt x="120" y="85"/>
                    </a:lnTo>
                    <a:lnTo>
                      <a:pt x="117" y="94"/>
                    </a:lnTo>
                    <a:lnTo>
                      <a:pt x="114" y="101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5" y="119"/>
                    </a:lnTo>
                    <a:lnTo>
                      <a:pt x="76" y="120"/>
                    </a:lnTo>
                    <a:lnTo>
                      <a:pt x="67" y="119"/>
                    </a:lnTo>
                    <a:lnTo>
                      <a:pt x="58" y="117"/>
                    </a:lnTo>
                    <a:lnTo>
                      <a:pt x="51" y="113"/>
                    </a:lnTo>
                    <a:lnTo>
                      <a:pt x="44" y="107"/>
                    </a:lnTo>
                    <a:lnTo>
                      <a:pt x="39" y="101"/>
                    </a:lnTo>
                    <a:lnTo>
                      <a:pt x="34" y="94"/>
                    </a:lnTo>
                    <a:lnTo>
                      <a:pt x="31" y="85"/>
                    </a:lnTo>
                    <a:lnTo>
                      <a:pt x="31" y="75"/>
                    </a:lnTo>
                    <a:lnTo>
                      <a:pt x="31" y="67"/>
                    </a:lnTo>
                    <a:lnTo>
                      <a:pt x="34" y="58"/>
                    </a:lnTo>
                    <a:lnTo>
                      <a:pt x="39" y="51"/>
                    </a:lnTo>
                    <a:lnTo>
                      <a:pt x="44" y="44"/>
                    </a:lnTo>
                    <a:lnTo>
                      <a:pt x="51" y="38"/>
                    </a:lnTo>
                    <a:lnTo>
                      <a:pt x="58" y="34"/>
                    </a:lnTo>
                    <a:lnTo>
                      <a:pt x="67" y="31"/>
                    </a:lnTo>
                    <a:lnTo>
                      <a:pt x="76" y="30"/>
                    </a:lnTo>
                    <a:close/>
                    <a:moveTo>
                      <a:pt x="76" y="150"/>
                    </a:moveTo>
                    <a:lnTo>
                      <a:pt x="84" y="150"/>
                    </a:lnTo>
                    <a:lnTo>
                      <a:pt x="91" y="149"/>
                    </a:lnTo>
                    <a:lnTo>
                      <a:pt x="98" y="147"/>
                    </a:lnTo>
                    <a:lnTo>
                      <a:pt x="105" y="145"/>
                    </a:lnTo>
                    <a:lnTo>
                      <a:pt x="112" y="142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9" y="129"/>
                    </a:lnTo>
                    <a:lnTo>
                      <a:pt x="134" y="124"/>
                    </a:lnTo>
                    <a:lnTo>
                      <a:pt x="138" y="117"/>
                    </a:lnTo>
                    <a:lnTo>
                      <a:pt x="141" y="112"/>
                    </a:lnTo>
                    <a:lnTo>
                      <a:pt x="145" y="105"/>
                    </a:lnTo>
                    <a:lnTo>
                      <a:pt x="148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1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8" y="53"/>
                    </a:lnTo>
                    <a:lnTo>
                      <a:pt x="145" y="46"/>
                    </a:lnTo>
                    <a:lnTo>
                      <a:pt x="141" y="40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9" y="23"/>
                    </a:lnTo>
                    <a:lnTo>
                      <a:pt x="123" y="18"/>
                    </a:lnTo>
                    <a:lnTo>
                      <a:pt x="118" y="13"/>
                    </a:lnTo>
                    <a:lnTo>
                      <a:pt x="112" y="9"/>
                    </a:lnTo>
                    <a:lnTo>
                      <a:pt x="105" y="6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4" y="0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8" y="28"/>
                    </a:lnTo>
                    <a:lnTo>
                      <a:pt x="13" y="34"/>
                    </a:lnTo>
                    <a:lnTo>
                      <a:pt x="10" y="40"/>
                    </a:lnTo>
                    <a:lnTo>
                      <a:pt x="7" y="46"/>
                    </a:lnTo>
                    <a:lnTo>
                      <a:pt x="5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3" y="117"/>
                    </a:lnTo>
                    <a:lnTo>
                      <a:pt x="18" y="124"/>
                    </a:lnTo>
                    <a:lnTo>
                      <a:pt x="23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40" y="142"/>
                    </a:lnTo>
                    <a:lnTo>
                      <a:pt x="46" y="145"/>
                    </a:lnTo>
                    <a:lnTo>
                      <a:pt x="54" y="147"/>
                    </a:lnTo>
                    <a:lnTo>
                      <a:pt x="61" y="149"/>
                    </a:lnTo>
                    <a:lnTo>
                      <a:pt x="68" y="150"/>
                    </a:lnTo>
                    <a:lnTo>
                      <a:pt x="7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06">
                <a:extLst>
                  <a:ext uri="{FF2B5EF4-FFF2-40B4-BE49-F238E27FC236}">
                    <a16:creationId xmlns:a16="http://schemas.microsoft.com/office/drawing/2014/main" id="{6918F1E6-9F19-4C40-850E-C5047FDB0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8288" y="2041526"/>
                <a:ext cx="109538" cy="177800"/>
              </a:xfrm>
              <a:custGeom>
                <a:avLst/>
                <a:gdLst>
                  <a:gd name="T0" fmla="*/ 181 w 346"/>
                  <a:gd name="T1" fmla="*/ 441 h 561"/>
                  <a:gd name="T2" fmla="*/ 75 w 346"/>
                  <a:gd name="T3" fmla="*/ 323 h 561"/>
                  <a:gd name="T4" fmla="*/ 108 w 346"/>
                  <a:gd name="T5" fmla="*/ 345 h 561"/>
                  <a:gd name="T6" fmla="*/ 149 w 346"/>
                  <a:gd name="T7" fmla="*/ 368 h 561"/>
                  <a:gd name="T8" fmla="*/ 197 w 346"/>
                  <a:gd name="T9" fmla="*/ 368 h 561"/>
                  <a:gd name="T10" fmla="*/ 239 w 346"/>
                  <a:gd name="T11" fmla="*/ 345 h 561"/>
                  <a:gd name="T12" fmla="*/ 255 w 346"/>
                  <a:gd name="T13" fmla="*/ 326 h 561"/>
                  <a:gd name="T14" fmla="*/ 279 w 346"/>
                  <a:gd name="T15" fmla="*/ 321 h 561"/>
                  <a:gd name="T16" fmla="*/ 46 w 346"/>
                  <a:gd name="T17" fmla="*/ 191 h 561"/>
                  <a:gd name="T18" fmla="*/ 39 w 346"/>
                  <a:gd name="T19" fmla="*/ 169 h 561"/>
                  <a:gd name="T20" fmla="*/ 30 w 346"/>
                  <a:gd name="T21" fmla="*/ 135 h 561"/>
                  <a:gd name="T22" fmla="*/ 44 w 346"/>
                  <a:gd name="T23" fmla="*/ 101 h 561"/>
                  <a:gd name="T24" fmla="*/ 73 w 346"/>
                  <a:gd name="T25" fmla="*/ 82 h 561"/>
                  <a:gd name="T26" fmla="*/ 105 w 346"/>
                  <a:gd name="T27" fmla="*/ 79 h 561"/>
                  <a:gd name="T28" fmla="*/ 121 w 346"/>
                  <a:gd name="T29" fmla="*/ 61 h 561"/>
                  <a:gd name="T30" fmla="*/ 147 w 346"/>
                  <a:gd name="T31" fmla="*/ 37 h 561"/>
                  <a:gd name="T32" fmla="*/ 182 w 346"/>
                  <a:gd name="T33" fmla="*/ 31 h 561"/>
                  <a:gd name="T34" fmla="*/ 214 w 346"/>
                  <a:gd name="T35" fmla="*/ 47 h 561"/>
                  <a:gd name="T36" fmla="*/ 233 w 346"/>
                  <a:gd name="T37" fmla="*/ 74 h 561"/>
                  <a:gd name="T38" fmla="*/ 255 w 346"/>
                  <a:gd name="T39" fmla="*/ 78 h 561"/>
                  <a:gd name="T40" fmla="*/ 289 w 346"/>
                  <a:gd name="T41" fmla="*/ 89 h 561"/>
                  <a:gd name="T42" fmla="*/ 312 w 346"/>
                  <a:gd name="T43" fmla="*/ 117 h 561"/>
                  <a:gd name="T44" fmla="*/ 315 w 346"/>
                  <a:gd name="T45" fmla="*/ 152 h 561"/>
                  <a:gd name="T46" fmla="*/ 300 w 346"/>
                  <a:gd name="T47" fmla="*/ 182 h 561"/>
                  <a:gd name="T48" fmla="*/ 307 w 346"/>
                  <a:gd name="T49" fmla="*/ 204 h 561"/>
                  <a:gd name="T50" fmla="*/ 316 w 346"/>
                  <a:gd name="T51" fmla="*/ 238 h 561"/>
                  <a:gd name="T52" fmla="*/ 303 w 346"/>
                  <a:gd name="T53" fmla="*/ 272 h 561"/>
                  <a:gd name="T54" fmla="*/ 273 w 346"/>
                  <a:gd name="T55" fmla="*/ 292 h 561"/>
                  <a:gd name="T56" fmla="*/ 241 w 346"/>
                  <a:gd name="T57" fmla="*/ 295 h 561"/>
                  <a:gd name="T58" fmla="*/ 226 w 346"/>
                  <a:gd name="T59" fmla="*/ 311 h 561"/>
                  <a:gd name="T60" fmla="*/ 199 w 346"/>
                  <a:gd name="T61" fmla="*/ 335 h 561"/>
                  <a:gd name="T62" fmla="*/ 164 w 346"/>
                  <a:gd name="T63" fmla="*/ 341 h 561"/>
                  <a:gd name="T64" fmla="*/ 132 w 346"/>
                  <a:gd name="T65" fmla="*/ 326 h 561"/>
                  <a:gd name="T66" fmla="*/ 115 w 346"/>
                  <a:gd name="T67" fmla="*/ 299 h 561"/>
                  <a:gd name="T68" fmla="*/ 102 w 346"/>
                  <a:gd name="T69" fmla="*/ 293 h 561"/>
                  <a:gd name="T70" fmla="*/ 73 w 346"/>
                  <a:gd name="T71" fmla="*/ 292 h 561"/>
                  <a:gd name="T72" fmla="*/ 44 w 346"/>
                  <a:gd name="T73" fmla="*/ 272 h 561"/>
                  <a:gd name="T74" fmla="*/ 30 w 346"/>
                  <a:gd name="T75" fmla="*/ 238 h 561"/>
                  <a:gd name="T76" fmla="*/ 39 w 346"/>
                  <a:gd name="T77" fmla="*/ 204 h 561"/>
                  <a:gd name="T78" fmla="*/ 343 w 346"/>
                  <a:gd name="T79" fmla="*/ 164 h 561"/>
                  <a:gd name="T80" fmla="*/ 343 w 346"/>
                  <a:gd name="T81" fmla="*/ 117 h 561"/>
                  <a:gd name="T82" fmla="*/ 319 w 346"/>
                  <a:gd name="T83" fmla="*/ 74 h 561"/>
                  <a:gd name="T84" fmla="*/ 278 w 346"/>
                  <a:gd name="T85" fmla="*/ 52 h 561"/>
                  <a:gd name="T86" fmla="*/ 239 w 346"/>
                  <a:gd name="T87" fmla="*/ 29 h 561"/>
                  <a:gd name="T88" fmla="*/ 198 w 346"/>
                  <a:gd name="T89" fmla="*/ 5 h 561"/>
                  <a:gd name="T90" fmla="*/ 149 w 346"/>
                  <a:gd name="T91" fmla="*/ 5 h 561"/>
                  <a:gd name="T92" fmla="*/ 108 w 346"/>
                  <a:gd name="T93" fmla="*/ 29 h 561"/>
                  <a:gd name="T94" fmla="*/ 69 w 346"/>
                  <a:gd name="T95" fmla="*/ 52 h 561"/>
                  <a:gd name="T96" fmla="*/ 27 w 346"/>
                  <a:gd name="T97" fmla="*/ 75 h 561"/>
                  <a:gd name="T98" fmla="*/ 4 w 346"/>
                  <a:gd name="T99" fmla="*/ 117 h 561"/>
                  <a:gd name="T100" fmla="*/ 5 w 346"/>
                  <a:gd name="T101" fmla="*/ 164 h 561"/>
                  <a:gd name="T102" fmla="*/ 5 w 346"/>
                  <a:gd name="T103" fmla="*/ 209 h 561"/>
                  <a:gd name="T104" fmla="*/ 4 w 346"/>
                  <a:gd name="T105" fmla="*/ 257 h 561"/>
                  <a:gd name="T106" fmla="*/ 27 w 346"/>
                  <a:gd name="T107" fmla="*/ 298 h 561"/>
                  <a:gd name="T108" fmla="*/ 46 w 346"/>
                  <a:gd name="T109" fmla="*/ 550 h 561"/>
                  <a:gd name="T110" fmla="*/ 58 w 346"/>
                  <a:gd name="T111" fmla="*/ 561 h 561"/>
                  <a:gd name="T112" fmla="*/ 181 w 346"/>
                  <a:gd name="T113" fmla="*/ 475 h 561"/>
                  <a:gd name="T114" fmla="*/ 299 w 346"/>
                  <a:gd name="T115" fmla="*/ 561 h 561"/>
                  <a:gd name="T116" fmla="*/ 311 w 346"/>
                  <a:gd name="T117" fmla="*/ 558 h 561"/>
                  <a:gd name="T118" fmla="*/ 316 w 346"/>
                  <a:gd name="T119" fmla="*/ 301 h 561"/>
                  <a:gd name="T120" fmla="*/ 343 w 346"/>
                  <a:gd name="T121" fmla="*/ 257 h 561"/>
                  <a:gd name="T122" fmla="*/ 343 w 346"/>
                  <a:gd name="T123" fmla="*/ 20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6" h="561">
                    <a:moveTo>
                      <a:pt x="286" y="516"/>
                    </a:moveTo>
                    <a:lnTo>
                      <a:pt x="190" y="443"/>
                    </a:lnTo>
                    <a:lnTo>
                      <a:pt x="185" y="442"/>
                    </a:lnTo>
                    <a:lnTo>
                      <a:pt x="181" y="441"/>
                    </a:lnTo>
                    <a:lnTo>
                      <a:pt x="176" y="442"/>
                    </a:lnTo>
                    <a:lnTo>
                      <a:pt x="172" y="443"/>
                    </a:lnTo>
                    <a:lnTo>
                      <a:pt x="75" y="516"/>
                    </a:lnTo>
                    <a:lnTo>
                      <a:pt x="75" y="323"/>
                    </a:lnTo>
                    <a:lnTo>
                      <a:pt x="85" y="325"/>
                    </a:lnTo>
                    <a:lnTo>
                      <a:pt x="93" y="326"/>
                    </a:lnTo>
                    <a:lnTo>
                      <a:pt x="100" y="335"/>
                    </a:lnTo>
                    <a:lnTo>
                      <a:pt x="108" y="345"/>
                    </a:lnTo>
                    <a:lnTo>
                      <a:pt x="117" y="352"/>
                    </a:lnTo>
                    <a:lnTo>
                      <a:pt x="127" y="359"/>
                    </a:lnTo>
                    <a:lnTo>
                      <a:pt x="137" y="364"/>
                    </a:lnTo>
                    <a:lnTo>
                      <a:pt x="149" y="368"/>
                    </a:lnTo>
                    <a:lnTo>
                      <a:pt x="161" y="371"/>
                    </a:lnTo>
                    <a:lnTo>
                      <a:pt x="174" y="372"/>
                    </a:lnTo>
                    <a:lnTo>
                      <a:pt x="185" y="371"/>
                    </a:lnTo>
                    <a:lnTo>
                      <a:pt x="197" y="368"/>
                    </a:lnTo>
                    <a:lnTo>
                      <a:pt x="209" y="364"/>
                    </a:lnTo>
                    <a:lnTo>
                      <a:pt x="220" y="359"/>
                    </a:lnTo>
                    <a:lnTo>
                      <a:pt x="229" y="352"/>
                    </a:lnTo>
                    <a:lnTo>
                      <a:pt x="239" y="345"/>
                    </a:lnTo>
                    <a:lnTo>
                      <a:pt x="246" y="335"/>
                    </a:lnTo>
                    <a:lnTo>
                      <a:pt x="253" y="326"/>
                    </a:lnTo>
                    <a:lnTo>
                      <a:pt x="254" y="326"/>
                    </a:lnTo>
                    <a:lnTo>
                      <a:pt x="255" y="326"/>
                    </a:lnTo>
                    <a:lnTo>
                      <a:pt x="255" y="326"/>
                    </a:lnTo>
                    <a:lnTo>
                      <a:pt x="264" y="325"/>
                    </a:lnTo>
                    <a:lnTo>
                      <a:pt x="271" y="323"/>
                    </a:lnTo>
                    <a:lnTo>
                      <a:pt x="279" y="321"/>
                    </a:lnTo>
                    <a:lnTo>
                      <a:pt x="286" y="319"/>
                    </a:lnTo>
                    <a:lnTo>
                      <a:pt x="286" y="516"/>
                    </a:lnTo>
                    <a:close/>
                    <a:moveTo>
                      <a:pt x="44" y="196"/>
                    </a:moveTo>
                    <a:lnTo>
                      <a:pt x="46" y="191"/>
                    </a:lnTo>
                    <a:lnTo>
                      <a:pt x="47" y="186"/>
                    </a:lnTo>
                    <a:lnTo>
                      <a:pt x="46" y="182"/>
                    </a:lnTo>
                    <a:lnTo>
                      <a:pt x="44" y="178"/>
                    </a:lnTo>
                    <a:lnTo>
                      <a:pt x="39" y="169"/>
                    </a:lnTo>
                    <a:lnTo>
                      <a:pt x="35" y="162"/>
                    </a:lnTo>
                    <a:lnTo>
                      <a:pt x="32" y="152"/>
                    </a:lnTo>
                    <a:lnTo>
                      <a:pt x="30" y="144"/>
                    </a:lnTo>
                    <a:lnTo>
                      <a:pt x="30" y="135"/>
                    </a:lnTo>
                    <a:lnTo>
                      <a:pt x="32" y="127"/>
                    </a:lnTo>
                    <a:lnTo>
                      <a:pt x="35" y="117"/>
                    </a:lnTo>
                    <a:lnTo>
                      <a:pt x="39" y="108"/>
                    </a:lnTo>
                    <a:lnTo>
                      <a:pt x="44" y="101"/>
                    </a:lnTo>
                    <a:lnTo>
                      <a:pt x="50" y="94"/>
                    </a:lnTo>
                    <a:lnTo>
                      <a:pt x="57" y="89"/>
                    </a:lnTo>
                    <a:lnTo>
                      <a:pt x="65" y="85"/>
                    </a:lnTo>
                    <a:lnTo>
                      <a:pt x="73" y="82"/>
                    </a:lnTo>
                    <a:lnTo>
                      <a:pt x="82" y="79"/>
                    </a:lnTo>
                    <a:lnTo>
                      <a:pt x="91" y="78"/>
                    </a:lnTo>
                    <a:lnTo>
                      <a:pt x="101" y="78"/>
                    </a:lnTo>
                    <a:lnTo>
                      <a:pt x="105" y="79"/>
                    </a:lnTo>
                    <a:lnTo>
                      <a:pt x="111" y="77"/>
                    </a:lnTo>
                    <a:lnTo>
                      <a:pt x="114" y="74"/>
                    </a:lnTo>
                    <a:lnTo>
                      <a:pt x="117" y="70"/>
                    </a:lnTo>
                    <a:lnTo>
                      <a:pt x="121" y="61"/>
                    </a:lnTo>
                    <a:lnTo>
                      <a:pt x="126" y="54"/>
                    </a:lnTo>
                    <a:lnTo>
                      <a:pt x="132" y="47"/>
                    </a:lnTo>
                    <a:lnTo>
                      <a:pt x="139" y="41"/>
                    </a:lnTo>
                    <a:lnTo>
                      <a:pt x="147" y="37"/>
                    </a:lnTo>
                    <a:lnTo>
                      <a:pt x="156" y="33"/>
                    </a:lnTo>
                    <a:lnTo>
                      <a:pt x="164" y="31"/>
                    </a:lnTo>
                    <a:lnTo>
                      <a:pt x="174" y="30"/>
                    </a:lnTo>
                    <a:lnTo>
                      <a:pt x="182" y="31"/>
                    </a:lnTo>
                    <a:lnTo>
                      <a:pt x="192" y="33"/>
                    </a:lnTo>
                    <a:lnTo>
                      <a:pt x="199" y="37"/>
                    </a:lnTo>
                    <a:lnTo>
                      <a:pt x="208" y="41"/>
                    </a:lnTo>
                    <a:lnTo>
                      <a:pt x="214" y="47"/>
                    </a:lnTo>
                    <a:lnTo>
                      <a:pt x="221" y="54"/>
                    </a:lnTo>
                    <a:lnTo>
                      <a:pt x="226" y="61"/>
                    </a:lnTo>
                    <a:lnTo>
                      <a:pt x="229" y="70"/>
                    </a:lnTo>
                    <a:lnTo>
                      <a:pt x="233" y="74"/>
                    </a:lnTo>
                    <a:lnTo>
                      <a:pt x="236" y="77"/>
                    </a:lnTo>
                    <a:lnTo>
                      <a:pt x="241" y="79"/>
                    </a:lnTo>
                    <a:lnTo>
                      <a:pt x="246" y="78"/>
                    </a:lnTo>
                    <a:lnTo>
                      <a:pt x="255" y="78"/>
                    </a:lnTo>
                    <a:lnTo>
                      <a:pt x="265" y="79"/>
                    </a:lnTo>
                    <a:lnTo>
                      <a:pt x="273" y="82"/>
                    </a:lnTo>
                    <a:lnTo>
                      <a:pt x="282" y="85"/>
                    </a:lnTo>
                    <a:lnTo>
                      <a:pt x="289" y="89"/>
                    </a:lnTo>
                    <a:lnTo>
                      <a:pt x="297" y="94"/>
                    </a:lnTo>
                    <a:lnTo>
                      <a:pt x="303" y="101"/>
                    </a:lnTo>
                    <a:lnTo>
                      <a:pt x="307" y="108"/>
                    </a:lnTo>
                    <a:lnTo>
                      <a:pt x="312" y="117"/>
                    </a:lnTo>
                    <a:lnTo>
                      <a:pt x="315" y="127"/>
                    </a:lnTo>
                    <a:lnTo>
                      <a:pt x="316" y="135"/>
                    </a:lnTo>
                    <a:lnTo>
                      <a:pt x="316" y="144"/>
                    </a:lnTo>
                    <a:lnTo>
                      <a:pt x="315" y="152"/>
                    </a:lnTo>
                    <a:lnTo>
                      <a:pt x="312" y="162"/>
                    </a:lnTo>
                    <a:lnTo>
                      <a:pt x="307" y="169"/>
                    </a:lnTo>
                    <a:lnTo>
                      <a:pt x="302" y="178"/>
                    </a:lnTo>
                    <a:lnTo>
                      <a:pt x="300" y="182"/>
                    </a:lnTo>
                    <a:lnTo>
                      <a:pt x="299" y="186"/>
                    </a:lnTo>
                    <a:lnTo>
                      <a:pt x="300" y="191"/>
                    </a:lnTo>
                    <a:lnTo>
                      <a:pt x="302" y="196"/>
                    </a:lnTo>
                    <a:lnTo>
                      <a:pt x="307" y="204"/>
                    </a:lnTo>
                    <a:lnTo>
                      <a:pt x="312" y="212"/>
                    </a:lnTo>
                    <a:lnTo>
                      <a:pt x="315" y="221"/>
                    </a:lnTo>
                    <a:lnTo>
                      <a:pt x="316" y="229"/>
                    </a:lnTo>
                    <a:lnTo>
                      <a:pt x="316" y="238"/>
                    </a:lnTo>
                    <a:lnTo>
                      <a:pt x="315" y="247"/>
                    </a:lnTo>
                    <a:lnTo>
                      <a:pt x="312" y="256"/>
                    </a:lnTo>
                    <a:lnTo>
                      <a:pt x="307" y="265"/>
                    </a:lnTo>
                    <a:lnTo>
                      <a:pt x="303" y="272"/>
                    </a:lnTo>
                    <a:lnTo>
                      <a:pt x="297" y="278"/>
                    </a:lnTo>
                    <a:lnTo>
                      <a:pt x="289" y="285"/>
                    </a:lnTo>
                    <a:lnTo>
                      <a:pt x="282" y="289"/>
                    </a:lnTo>
                    <a:lnTo>
                      <a:pt x="273" y="292"/>
                    </a:lnTo>
                    <a:lnTo>
                      <a:pt x="265" y="293"/>
                    </a:lnTo>
                    <a:lnTo>
                      <a:pt x="255" y="295"/>
                    </a:lnTo>
                    <a:lnTo>
                      <a:pt x="246" y="293"/>
                    </a:lnTo>
                    <a:lnTo>
                      <a:pt x="241" y="295"/>
                    </a:lnTo>
                    <a:lnTo>
                      <a:pt x="236" y="296"/>
                    </a:lnTo>
                    <a:lnTo>
                      <a:pt x="233" y="299"/>
                    </a:lnTo>
                    <a:lnTo>
                      <a:pt x="229" y="302"/>
                    </a:lnTo>
                    <a:lnTo>
                      <a:pt x="226" y="311"/>
                    </a:lnTo>
                    <a:lnTo>
                      <a:pt x="221" y="319"/>
                    </a:lnTo>
                    <a:lnTo>
                      <a:pt x="214" y="326"/>
                    </a:lnTo>
                    <a:lnTo>
                      <a:pt x="208" y="331"/>
                    </a:lnTo>
                    <a:lnTo>
                      <a:pt x="199" y="335"/>
                    </a:lnTo>
                    <a:lnTo>
                      <a:pt x="192" y="338"/>
                    </a:lnTo>
                    <a:lnTo>
                      <a:pt x="182" y="341"/>
                    </a:lnTo>
                    <a:lnTo>
                      <a:pt x="174" y="342"/>
                    </a:lnTo>
                    <a:lnTo>
                      <a:pt x="164" y="341"/>
                    </a:lnTo>
                    <a:lnTo>
                      <a:pt x="156" y="338"/>
                    </a:lnTo>
                    <a:lnTo>
                      <a:pt x="147" y="335"/>
                    </a:lnTo>
                    <a:lnTo>
                      <a:pt x="139" y="331"/>
                    </a:lnTo>
                    <a:lnTo>
                      <a:pt x="132" y="326"/>
                    </a:lnTo>
                    <a:lnTo>
                      <a:pt x="126" y="319"/>
                    </a:lnTo>
                    <a:lnTo>
                      <a:pt x="121" y="311"/>
                    </a:lnTo>
                    <a:lnTo>
                      <a:pt x="117" y="302"/>
                    </a:lnTo>
                    <a:lnTo>
                      <a:pt x="115" y="299"/>
                    </a:lnTo>
                    <a:lnTo>
                      <a:pt x="112" y="297"/>
                    </a:lnTo>
                    <a:lnTo>
                      <a:pt x="107" y="295"/>
                    </a:lnTo>
                    <a:lnTo>
                      <a:pt x="103" y="293"/>
                    </a:lnTo>
                    <a:lnTo>
                      <a:pt x="102" y="293"/>
                    </a:lnTo>
                    <a:lnTo>
                      <a:pt x="101" y="293"/>
                    </a:lnTo>
                    <a:lnTo>
                      <a:pt x="91" y="295"/>
                    </a:lnTo>
                    <a:lnTo>
                      <a:pt x="82" y="293"/>
                    </a:lnTo>
                    <a:lnTo>
                      <a:pt x="73" y="292"/>
                    </a:lnTo>
                    <a:lnTo>
                      <a:pt x="65" y="289"/>
                    </a:lnTo>
                    <a:lnTo>
                      <a:pt x="57" y="285"/>
                    </a:lnTo>
                    <a:lnTo>
                      <a:pt x="50" y="278"/>
                    </a:lnTo>
                    <a:lnTo>
                      <a:pt x="44" y="272"/>
                    </a:lnTo>
                    <a:lnTo>
                      <a:pt x="39" y="265"/>
                    </a:lnTo>
                    <a:lnTo>
                      <a:pt x="35" y="256"/>
                    </a:lnTo>
                    <a:lnTo>
                      <a:pt x="32" y="247"/>
                    </a:lnTo>
                    <a:lnTo>
                      <a:pt x="30" y="238"/>
                    </a:lnTo>
                    <a:lnTo>
                      <a:pt x="30" y="229"/>
                    </a:lnTo>
                    <a:lnTo>
                      <a:pt x="32" y="221"/>
                    </a:lnTo>
                    <a:lnTo>
                      <a:pt x="35" y="212"/>
                    </a:lnTo>
                    <a:lnTo>
                      <a:pt x="39" y="204"/>
                    </a:lnTo>
                    <a:lnTo>
                      <a:pt x="44" y="196"/>
                    </a:lnTo>
                    <a:close/>
                    <a:moveTo>
                      <a:pt x="332" y="186"/>
                    </a:moveTo>
                    <a:lnTo>
                      <a:pt x="338" y="176"/>
                    </a:lnTo>
                    <a:lnTo>
                      <a:pt x="343" y="164"/>
                    </a:lnTo>
                    <a:lnTo>
                      <a:pt x="345" y="153"/>
                    </a:lnTo>
                    <a:lnTo>
                      <a:pt x="346" y="140"/>
                    </a:lnTo>
                    <a:lnTo>
                      <a:pt x="346" y="129"/>
                    </a:lnTo>
                    <a:lnTo>
                      <a:pt x="343" y="117"/>
                    </a:lnTo>
                    <a:lnTo>
                      <a:pt x="340" y="105"/>
                    </a:lnTo>
                    <a:lnTo>
                      <a:pt x="334" y="93"/>
                    </a:lnTo>
                    <a:lnTo>
                      <a:pt x="327" y="84"/>
                    </a:lnTo>
                    <a:lnTo>
                      <a:pt x="319" y="74"/>
                    </a:lnTo>
                    <a:lnTo>
                      <a:pt x="310" y="67"/>
                    </a:lnTo>
                    <a:lnTo>
                      <a:pt x="300" y="60"/>
                    </a:lnTo>
                    <a:lnTo>
                      <a:pt x="288" y="55"/>
                    </a:lnTo>
                    <a:lnTo>
                      <a:pt x="278" y="52"/>
                    </a:lnTo>
                    <a:lnTo>
                      <a:pt x="266" y="49"/>
                    </a:lnTo>
                    <a:lnTo>
                      <a:pt x="253" y="48"/>
                    </a:lnTo>
                    <a:lnTo>
                      <a:pt x="246" y="39"/>
                    </a:lnTo>
                    <a:lnTo>
                      <a:pt x="239" y="29"/>
                    </a:lnTo>
                    <a:lnTo>
                      <a:pt x="229" y="21"/>
                    </a:lnTo>
                    <a:lnTo>
                      <a:pt x="220" y="14"/>
                    </a:lnTo>
                    <a:lnTo>
                      <a:pt x="209" y="9"/>
                    </a:lnTo>
                    <a:lnTo>
                      <a:pt x="198" y="5"/>
                    </a:lnTo>
                    <a:lnTo>
                      <a:pt x="185" y="1"/>
                    </a:lnTo>
                    <a:lnTo>
                      <a:pt x="174" y="0"/>
                    </a:lnTo>
                    <a:lnTo>
                      <a:pt x="161" y="1"/>
                    </a:lnTo>
                    <a:lnTo>
                      <a:pt x="149" y="5"/>
                    </a:lnTo>
                    <a:lnTo>
                      <a:pt x="137" y="9"/>
                    </a:lnTo>
                    <a:lnTo>
                      <a:pt x="127" y="14"/>
                    </a:lnTo>
                    <a:lnTo>
                      <a:pt x="117" y="21"/>
                    </a:lnTo>
                    <a:lnTo>
                      <a:pt x="108" y="29"/>
                    </a:lnTo>
                    <a:lnTo>
                      <a:pt x="100" y="39"/>
                    </a:lnTo>
                    <a:lnTo>
                      <a:pt x="93" y="48"/>
                    </a:lnTo>
                    <a:lnTo>
                      <a:pt x="82" y="49"/>
                    </a:lnTo>
                    <a:lnTo>
                      <a:pt x="69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7" y="67"/>
                    </a:lnTo>
                    <a:lnTo>
                      <a:pt x="27" y="75"/>
                    </a:lnTo>
                    <a:lnTo>
                      <a:pt x="20" y="84"/>
                    </a:lnTo>
                    <a:lnTo>
                      <a:pt x="13" y="93"/>
                    </a:lnTo>
                    <a:lnTo>
                      <a:pt x="7" y="105"/>
                    </a:lnTo>
                    <a:lnTo>
                      <a:pt x="4" y="117"/>
                    </a:lnTo>
                    <a:lnTo>
                      <a:pt x="1" y="129"/>
                    </a:lnTo>
                    <a:lnTo>
                      <a:pt x="0" y="140"/>
                    </a:lnTo>
                    <a:lnTo>
                      <a:pt x="1" y="153"/>
                    </a:lnTo>
                    <a:lnTo>
                      <a:pt x="5" y="164"/>
                    </a:lnTo>
                    <a:lnTo>
                      <a:pt x="8" y="176"/>
                    </a:lnTo>
                    <a:lnTo>
                      <a:pt x="14" y="186"/>
                    </a:lnTo>
                    <a:lnTo>
                      <a:pt x="8" y="198"/>
                    </a:lnTo>
                    <a:lnTo>
                      <a:pt x="5" y="209"/>
                    </a:lnTo>
                    <a:lnTo>
                      <a:pt x="1" y="221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4" y="257"/>
                    </a:lnTo>
                    <a:lnTo>
                      <a:pt x="7" y="269"/>
                    </a:lnTo>
                    <a:lnTo>
                      <a:pt x="13" y="280"/>
                    </a:lnTo>
                    <a:lnTo>
                      <a:pt x="20" y="289"/>
                    </a:lnTo>
                    <a:lnTo>
                      <a:pt x="27" y="298"/>
                    </a:lnTo>
                    <a:lnTo>
                      <a:pt x="36" y="305"/>
                    </a:lnTo>
                    <a:lnTo>
                      <a:pt x="45" y="312"/>
                    </a:lnTo>
                    <a:lnTo>
                      <a:pt x="45" y="546"/>
                    </a:lnTo>
                    <a:lnTo>
                      <a:pt x="46" y="550"/>
                    </a:lnTo>
                    <a:lnTo>
                      <a:pt x="47" y="555"/>
                    </a:lnTo>
                    <a:lnTo>
                      <a:pt x="51" y="558"/>
                    </a:lnTo>
                    <a:lnTo>
                      <a:pt x="54" y="559"/>
                    </a:lnTo>
                    <a:lnTo>
                      <a:pt x="58" y="561"/>
                    </a:lnTo>
                    <a:lnTo>
                      <a:pt x="62" y="561"/>
                    </a:lnTo>
                    <a:lnTo>
                      <a:pt x="66" y="560"/>
                    </a:lnTo>
                    <a:lnTo>
                      <a:pt x="70" y="558"/>
                    </a:lnTo>
                    <a:lnTo>
                      <a:pt x="181" y="475"/>
                    </a:lnTo>
                    <a:lnTo>
                      <a:pt x="292" y="558"/>
                    </a:lnTo>
                    <a:lnTo>
                      <a:pt x="294" y="560"/>
                    </a:lnTo>
                    <a:lnTo>
                      <a:pt x="297" y="560"/>
                    </a:lnTo>
                    <a:lnTo>
                      <a:pt x="299" y="561"/>
                    </a:lnTo>
                    <a:lnTo>
                      <a:pt x="301" y="561"/>
                    </a:lnTo>
                    <a:lnTo>
                      <a:pt x="304" y="561"/>
                    </a:lnTo>
                    <a:lnTo>
                      <a:pt x="307" y="559"/>
                    </a:lnTo>
                    <a:lnTo>
                      <a:pt x="311" y="558"/>
                    </a:lnTo>
                    <a:lnTo>
                      <a:pt x="314" y="555"/>
                    </a:lnTo>
                    <a:lnTo>
                      <a:pt x="315" y="550"/>
                    </a:lnTo>
                    <a:lnTo>
                      <a:pt x="316" y="546"/>
                    </a:lnTo>
                    <a:lnTo>
                      <a:pt x="316" y="301"/>
                    </a:lnTo>
                    <a:lnTo>
                      <a:pt x="326" y="291"/>
                    </a:lnTo>
                    <a:lnTo>
                      <a:pt x="334" y="280"/>
                    </a:lnTo>
                    <a:lnTo>
                      <a:pt x="340" y="269"/>
                    </a:lnTo>
                    <a:lnTo>
                      <a:pt x="343" y="257"/>
                    </a:lnTo>
                    <a:lnTo>
                      <a:pt x="346" y="245"/>
                    </a:lnTo>
                    <a:lnTo>
                      <a:pt x="346" y="232"/>
                    </a:lnTo>
                    <a:lnTo>
                      <a:pt x="345" y="221"/>
                    </a:lnTo>
                    <a:lnTo>
                      <a:pt x="343" y="209"/>
                    </a:lnTo>
                    <a:lnTo>
                      <a:pt x="338" y="198"/>
                    </a:lnTo>
                    <a:lnTo>
                      <a:pt x="33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D9D154-ADC7-40D6-A41A-DE58A62324C8}"/>
              </a:ext>
            </a:extLst>
          </p:cNvPr>
          <p:cNvGrpSpPr/>
          <p:nvPr/>
        </p:nvGrpSpPr>
        <p:grpSpPr>
          <a:xfrm>
            <a:off x="5721333" y="4760119"/>
            <a:ext cx="5924170" cy="1509712"/>
            <a:chOff x="6482953" y="4760119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8322F1E-F51E-4B14-B6E0-AA4A7B16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015" y="4760119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2B451C28-2DF5-43A0-AC3C-DCE751F90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28" y="4988719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77051DCE-9400-42C6-940F-3E3A381C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953" y="4760119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7647BEE3-024D-49C9-B6DB-AAEE83E9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390" y="4988719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3B6BB4F-B576-41F7-A42E-F518EED1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240" y="4760119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6AF9263E-EACD-493A-ABC1-793F844B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A25DB35B-624F-4907-B3E8-607857B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7603" y="5247481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2">
              <a:extLst>
                <a:ext uri="{FF2B5EF4-FFF2-40B4-BE49-F238E27FC236}">
                  <a16:creationId xmlns:a16="http://schemas.microsoft.com/office/drawing/2014/main" id="{CE19EF60-3B31-4996-A93D-E795256B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2FD9D25F-DDBD-405E-B80A-FAD159564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5553" y="5390356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2E4847F-34F7-43EA-8D40-036218A6B35C}"/>
                </a:ext>
              </a:extLst>
            </p:cNvPr>
            <p:cNvSpPr txBox="1"/>
            <p:nvPr/>
          </p:nvSpPr>
          <p:spPr>
            <a:xfrm>
              <a:off x="7872905" y="5518667"/>
              <a:ext cx="2766309" cy="1769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endPara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030C2B-B4F0-490A-B398-8CD8A0350FB6}"/>
                </a:ext>
              </a:extLst>
            </p:cNvPr>
            <p:cNvSpPr txBox="1"/>
            <p:nvPr/>
          </p:nvSpPr>
          <p:spPr>
            <a:xfrm>
              <a:off x="8315728" y="4862460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dirty="0">
                  <a:solidFill>
                    <a:schemeClr val="bg1"/>
                  </a:solidFill>
                </a:rPr>
                <a:t>IMPLEMENTATION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16905E5-0182-4F2A-86CC-7B8DC33F91CC}"/>
                </a:ext>
              </a:extLst>
            </p:cNvPr>
            <p:cNvSpPr txBox="1"/>
            <p:nvPr/>
          </p:nvSpPr>
          <p:spPr>
            <a:xfrm>
              <a:off x="6691783" y="5016651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FE9FED-90E8-4624-8507-4C3930132F62}"/>
                </a:ext>
              </a:extLst>
            </p:cNvPr>
            <p:cNvGrpSpPr/>
            <p:nvPr/>
          </p:nvGrpSpPr>
          <p:grpSpPr>
            <a:xfrm>
              <a:off x="11057334" y="5645943"/>
              <a:ext cx="220663" cy="287338"/>
              <a:chOff x="11066463" y="1360488"/>
              <a:chExt cx="220663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0" name="Freeform 180">
                <a:extLst>
                  <a:ext uri="{FF2B5EF4-FFF2-40B4-BE49-F238E27FC236}">
                    <a16:creationId xmlns:a16="http://schemas.microsoft.com/office/drawing/2014/main" id="{445ABEE7-25C3-479B-96BF-4E2145F0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81">
                <a:extLst>
                  <a:ext uri="{FF2B5EF4-FFF2-40B4-BE49-F238E27FC236}">
                    <a16:creationId xmlns:a16="http://schemas.microsoft.com/office/drawing/2014/main" id="{ED586B97-C47D-4545-879F-93C6AF17E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82">
                <a:extLst>
                  <a:ext uri="{FF2B5EF4-FFF2-40B4-BE49-F238E27FC236}">
                    <a16:creationId xmlns:a16="http://schemas.microsoft.com/office/drawing/2014/main" id="{BCFB0F95-9A5A-488F-9F6B-508ED1C0A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83">
                <a:extLst>
                  <a:ext uri="{FF2B5EF4-FFF2-40B4-BE49-F238E27FC236}">
                    <a16:creationId xmlns:a16="http://schemas.microsoft.com/office/drawing/2014/main" id="{4AD08EA6-3238-459E-B284-3034066A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84">
                <a:extLst>
                  <a:ext uri="{FF2B5EF4-FFF2-40B4-BE49-F238E27FC236}">
                    <a16:creationId xmlns:a16="http://schemas.microsoft.com/office/drawing/2014/main" id="{65827D51-3467-40A1-971A-ECCA25BD5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85">
                <a:extLst>
                  <a:ext uri="{FF2B5EF4-FFF2-40B4-BE49-F238E27FC236}">
                    <a16:creationId xmlns:a16="http://schemas.microsoft.com/office/drawing/2014/main" id="{6F27BC14-B9F8-4651-8D5A-C07EBE8D3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86">
                <a:extLst>
                  <a:ext uri="{FF2B5EF4-FFF2-40B4-BE49-F238E27FC236}">
                    <a16:creationId xmlns:a16="http://schemas.microsoft.com/office/drawing/2014/main" id="{01F5C306-1EAB-464D-81AD-C853A9A84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B9065C1-C449-4651-AC0F-5B5800A8F91A}"/>
              </a:ext>
            </a:extLst>
          </p:cNvPr>
          <p:cNvSpPr txBox="1"/>
          <p:nvPr/>
        </p:nvSpPr>
        <p:spPr>
          <a:xfrm>
            <a:off x="7336325" y="5216871"/>
            <a:ext cx="324438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dataset and Creation of model which can segment customers for PPI cross selling and predict which type of PPI to sell with as much high accuracy as possible</a:t>
            </a:r>
          </a:p>
        </p:txBody>
      </p:sp>
    </p:spTree>
    <p:extLst>
      <p:ext uri="{BB962C8B-B14F-4D97-AF65-F5344CB8AC3E}">
        <p14:creationId xmlns:p14="http://schemas.microsoft.com/office/powerpoint/2010/main" val="194299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8516E-6E23-43BF-8BE7-8984F534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46"/>
            <a:ext cx="7473327" cy="3477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D9789-733E-45C9-8D84-140B259C7703}"/>
              </a:ext>
            </a:extLst>
          </p:cNvPr>
          <p:cNvSpPr txBox="1"/>
          <p:nvPr/>
        </p:nvSpPr>
        <p:spPr>
          <a:xfrm>
            <a:off x="838200" y="160703"/>
            <a:ext cx="10515600" cy="55399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EDA and Data Preprocessing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968942A-7643-4983-A364-67A85909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2984" y="0"/>
            <a:ext cx="4449016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43321C-518B-4850-94C9-AE9A30A2BDCF}"/>
              </a:ext>
            </a:extLst>
          </p:cNvPr>
          <p:cNvSpPr txBox="1"/>
          <p:nvPr/>
        </p:nvSpPr>
        <p:spPr>
          <a:xfrm>
            <a:off x="299434" y="4000485"/>
            <a:ext cx="7379749" cy="2369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data variables were heavily distributed over a single category. We got rid of unimportant variables.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 field had some negative values. After getting rid of those, we divided Age into 3 categories. The people above 65 age are less likely to buy PPI, so we removed those.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Variables were not making sense logically to include in the dataset, so we got rid of them.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variables were highly skewed, and had loose correlation with dependent variable, so we decided to drop them.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D9789-733E-45C9-8D84-140B259C7703}"/>
              </a:ext>
            </a:extLst>
          </p:cNvPr>
          <p:cNvSpPr txBox="1"/>
          <p:nvPr/>
        </p:nvSpPr>
        <p:spPr>
          <a:xfrm>
            <a:off x="2332472" y="182246"/>
            <a:ext cx="3689797" cy="55399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Feature Importance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3321C-518B-4850-94C9-AE9A30A2BDCF}"/>
              </a:ext>
            </a:extLst>
          </p:cNvPr>
          <p:cNvSpPr txBox="1"/>
          <p:nvPr/>
        </p:nvSpPr>
        <p:spPr>
          <a:xfrm>
            <a:off x="487496" y="918491"/>
            <a:ext cx="7379749" cy="28007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doing Exploratory Data Analysis, many fields were deleted for their redundancy in the dataset as discussed in previous slide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Still 42 independent fields were remaining which showed variability in dataset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find out the important fields which were affecting the dependent variable, feature importance was used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important showed how different independent variables affected dependent variable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matric came in handy to see which of these variables were highly correlated to the PPI variable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Finally, few important independent variables were selected to train the model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00D9A-0C7B-425B-81EE-C9D931B9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6917121" y="1319049"/>
            <a:ext cx="6329854" cy="4219903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F67300E3-2513-4378-A1B9-F6C9B92B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3715" y="3556114"/>
            <a:ext cx="4480768" cy="29871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2968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128943" y="216973"/>
            <a:ext cx="396705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MODELLING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-17977" y="576764"/>
            <a:ext cx="2907357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324416" y="2600112"/>
            <a:ext cx="4021532" cy="2193583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48C560-CB66-42CB-B98B-57078C075AF6}"/>
              </a:ext>
            </a:extLst>
          </p:cNvPr>
          <p:cNvSpPr txBox="1"/>
          <p:nvPr/>
        </p:nvSpPr>
        <p:spPr>
          <a:xfrm>
            <a:off x="105856" y="991552"/>
            <a:ext cx="11495848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preprocessed data for the project was then divided into training and validation data 4:1 ratio, to understand the accuracy of the models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further validate models, metrics such as sensitivity, specificity, f1score, AUC ROC curve were used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performing Hyper Parameter tuning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gave highest accuracy on train 0.72 and on validation 0.70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6EC706-2A1C-4D59-9AF5-12E33C172669}"/>
              </a:ext>
            </a:extLst>
          </p:cNvPr>
          <p:cNvSpPr txBox="1"/>
          <p:nvPr/>
        </p:nvSpPr>
        <p:spPr>
          <a:xfrm>
            <a:off x="3262006" y="2225642"/>
            <a:ext cx="46621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 Boost Model was chosen as final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EDA6-FF43-4F0C-9F62-693E8284C7C6}"/>
              </a:ext>
            </a:extLst>
          </p:cNvPr>
          <p:cNvCxnSpPr/>
          <p:nvPr/>
        </p:nvCxnSpPr>
        <p:spPr>
          <a:xfrm>
            <a:off x="3570100" y="2129730"/>
            <a:ext cx="3338286" cy="0"/>
          </a:xfrm>
          <a:prstGeom prst="line">
            <a:avLst/>
          </a:prstGeom>
          <a:ln>
            <a:solidFill>
              <a:srgbClr val="556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5431A3-32DB-41A1-8F19-5205AA873A93}"/>
              </a:ext>
            </a:extLst>
          </p:cNvPr>
          <p:cNvSpPr txBox="1"/>
          <p:nvPr/>
        </p:nvSpPr>
        <p:spPr>
          <a:xfrm>
            <a:off x="133657" y="5278689"/>
            <a:ext cx="114680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model is used on Test dataset to generate the outcome variable ‘PPI‘, which told us the leads to cross-sell PPI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D54694-1C25-40D6-97D6-4CAFAF7F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 b="4684"/>
          <a:stretch/>
        </p:blipFill>
        <p:spPr>
          <a:xfrm>
            <a:off x="4789311" y="2612066"/>
            <a:ext cx="3134805" cy="2177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88658-4490-4FDA-9A2A-85552CA0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803" y="2813992"/>
            <a:ext cx="3746500" cy="175033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081204-7728-4E51-A222-32643797E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16" y="2376754"/>
            <a:ext cx="3677588" cy="2816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1A7F9-5329-4349-92C3-982CB8AC5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0" y="5662425"/>
            <a:ext cx="3945017" cy="8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3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0" y="211997"/>
            <a:ext cx="10515600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Product selection for cross selling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6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-17977" y="576764"/>
            <a:ext cx="2907357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1511434" y="1414189"/>
            <a:ext cx="3928534" cy="2014811"/>
          </a:xfrm>
          <a:prstGeom prst="roundRect">
            <a:avLst>
              <a:gd name="adj" fmla="val 5523"/>
            </a:avLst>
          </a:prstGeom>
          <a:solidFill>
            <a:srgbClr val="FF6B6B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11217-E5E2-42F3-A2DF-4C3BFC21266E}"/>
              </a:ext>
            </a:extLst>
          </p:cNvPr>
          <p:cNvSpPr txBox="1"/>
          <p:nvPr/>
        </p:nvSpPr>
        <p:spPr>
          <a:xfrm>
            <a:off x="949857" y="4378962"/>
            <a:ext cx="10292286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this analysis we considered Product Description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prdt_desc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dependent variable, and done multiclass classification on train data to check for the accuracy of the model and then determined the communication channel on test data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classifier worked great over here and provided highest accuracy of 0.86 for train data and for validation data accuracy of 0.83 was observed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C633FE-BEA6-4CAA-89F7-30986C95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401" y="1509973"/>
            <a:ext cx="3746500" cy="1803517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DE82113-4AE0-4F76-81EA-B53950322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0" y="1041880"/>
            <a:ext cx="3194050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40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7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854465"/>
            <a:ext cx="6290177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CF682-5A32-482C-B63F-0ED5A6AAA6CE}"/>
              </a:ext>
            </a:extLst>
          </p:cNvPr>
          <p:cNvGrpSpPr/>
          <p:nvPr/>
        </p:nvGrpSpPr>
        <p:grpSpPr>
          <a:xfrm>
            <a:off x="431130" y="3251898"/>
            <a:ext cx="10137776" cy="3235325"/>
            <a:chOff x="1033463" y="1814513"/>
            <a:chExt cx="10137776" cy="323532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3B4038C-1480-4997-B331-51D6B94EC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2794001"/>
              <a:ext cx="1695450" cy="1276350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EAC3B3C-39C2-4E14-A717-4C06A8D89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1814513"/>
              <a:ext cx="3379788" cy="1958975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9743AAA-3C93-4DBB-B919-E112383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1852613"/>
              <a:ext cx="3240088" cy="1882775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495218E-DC58-47E0-A7B1-C6BF0ABF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39F085B-776E-4F88-A7A4-1F5B7832D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794001"/>
              <a:ext cx="511175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279BCA2-41A1-48CA-9071-6BDA08025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1814513"/>
              <a:ext cx="3379788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4636A02-1F6D-4F83-8603-AAA8A0AC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1852613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0D89CCEC-AA47-4015-A938-FFFF6A1C3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CB454D1-5EDA-41FB-9393-B13CCD462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60D0AA56-5EE4-4043-8053-5B8CF170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48013"/>
              <a:ext cx="360363" cy="600075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85ABE75-231E-4A1E-ADE3-31A2F499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619F28F-2CF3-4895-A76F-E0B3BD31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557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4414DBB-1050-40F8-9C91-E4016B88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773488"/>
              <a:ext cx="1682750" cy="1276350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9A2E035-D22D-4EA9-833F-28076530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773488"/>
              <a:ext cx="1697038" cy="1276350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42ABD1E-FC01-40E9-ABF3-0658F0952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794001"/>
              <a:ext cx="509588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399BFAED-54F0-4393-89F6-CF2D54A40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C8A68156-B6DA-4C3A-BB09-AAF73388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1814513"/>
              <a:ext cx="3378200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0179385-8479-4BA1-8DE2-A2532FD5A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1852613"/>
              <a:ext cx="3241675" cy="1882775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FC11C1B-3E96-4F4A-9CBD-08F55A72B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6A12C39-BD47-4B00-A82B-B3F14C2C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1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F17CA339-FB2D-4B66-A258-3BAD8077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773488"/>
              <a:ext cx="1684338" cy="1276350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AD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384B1029-6CC7-4C12-8166-F5F8C94A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773488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E756BFC-C2E5-4604-AB78-0B764C90EBFF}"/>
              </a:ext>
            </a:extLst>
          </p:cNvPr>
          <p:cNvGrpSpPr/>
          <p:nvPr/>
        </p:nvGrpSpPr>
        <p:grpSpPr>
          <a:xfrm>
            <a:off x="9380953" y="3560078"/>
            <a:ext cx="732008" cy="656280"/>
            <a:chOff x="11028363" y="3683000"/>
            <a:chExt cx="276225" cy="2476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E049A5B1-C9BD-46DE-A613-2031A23D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3921125"/>
              <a:ext cx="276225" cy="9525"/>
            </a:xfrm>
            <a:custGeom>
              <a:avLst/>
              <a:gdLst>
                <a:gd name="T0" fmla="*/ 857 w 872"/>
                <a:gd name="T1" fmla="*/ 0 h 30"/>
                <a:gd name="T2" fmla="*/ 15 w 872"/>
                <a:gd name="T3" fmla="*/ 0 h 30"/>
                <a:gd name="T4" fmla="*/ 12 w 872"/>
                <a:gd name="T5" fmla="*/ 0 h 30"/>
                <a:gd name="T6" fmla="*/ 9 w 872"/>
                <a:gd name="T7" fmla="*/ 1 h 30"/>
                <a:gd name="T8" fmla="*/ 6 w 872"/>
                <a:gd name="T9" fmla="*/ 2 h 30"/>
                <a:gd name="T10" fmla="*/ 4 w 872"/>
                <a:gd name="T11" fmla="*/ 4 h 30"/>
                <a:gd name="T12" fmla="*/ 2 w 872"/>
                <a:gd name="T13" fmla="*/ 7 h 30"/>
                <a:gd name="T14" fmla="*/ 1 w 872"/>
                <a:gd name="T15" fmla="*/ 9 h 30"/>
                <a:gd name="T16" fmla="*/ 0 w 872"/>
                <a:gd name="T17" fmla="*/ 12 h 30"/>
                <a:gd name="T18" fmla="*/ 0 w 872"/>
                <a:gd name="T19" fmla="*/ 15 h 30"/>
                <a:gd name="T20" fmla="*/ 0 w 872"/>
                <a:gd name="T21" fmla="*/ 17 h 30"/>
                <a:gd name="T22" fmla="*/ 1 w 872"/>
                <a:gd name="T23" fmla="*/ 21 h 30"/>
                <a:gd name="T24" fmla="*/ 2 w 872"/>
                <a:gd name="T25" fmla="*/ 23 h 30"/>
                <a:gd name="T26" fmla="*/ 4 w 872"/>
                <a:gd name="T27" fmla="*/ 25 h 30"/>
                <a:gd name="T28" fmla="*/ 6 w 872"/>
                <a:gd name="T29" fmla="*/ 27 h 30"/>
                <a:gd name="T30" fmla="*/ 9 w 872"/>
                <a:gd name="T31" fmla="*/ 28 h 30"/>
                <a:gd name="T32" fmla="*/ 12 w 872"/>
                <a:gd name="T33" fmla="*/ 29 h 30"/>
                <a:gd name="T34" fmla="*/ 15 w 872"/>
                <a:gd name="T35" fmla="*/ 30 h 30"/>
                <a:gd name="T36" fmla="*/ 857 w 872"/>
                <a:gd name="T37" fmla="*/ 30 h 30"/>
                <a:gd name="T38" fmla="*/ 860 w 872"/>
                <a:gd name="T39" fmla="*/ 29 h 30"/>
                <a:gd name="T40" fmla="*/ 862 w 872"/>
                <a:gd name="T41" fmla="*/ 28 h 30"/>
                <a:gd name="T42" fmla="*/ 866 w 872"/>
                <a:gd name="T43" fmla="*/ 27 h 30"/>
                <a:gd name="T44" fmla="*/ 868 w 872"/>
                <a:gd name="T45" fmla="*/ 25 h 30"/>
                <a:gd name="T46" fmla="*/ 869 w 872"/>
                <a:gd name="T47" fmla="*/ 23 h 30"/>
                <a:gd name="T48" fmla="*/ 871 w 872"/>
                <a:gd name="T49" fmla="*/ 21 h 30"/>
                <a:gd name="T50" fmla="*/ 871 w 872"/>
                <a:gd name="T51" fmla="*/ 17 h 30"/>
                <a:gd name="T52" fmla="*/ 872 w 872"/>
                <a:gd name="T53" fmla="*/ 15 h 30"/>
                <a:gd name="T54" fmla="*/ 871 w 872"/>
                <a:gd name="T55" fmla="*/ 12 h 30"/>
                <a:gd name="T56" fmla="*/ 871 w 872"/>
                <a:gd name="T57" fmla="*/ 9 h 30"/>
                <a:gd name="T58" fmla="*/ 869 w 872"/>
                <a:gd name="T59" fmla="*/ 7 h 30"/>
                <a:gd name="T60" fmla="*/ 868 w 872"/>
                <a:gd name="T61" fmla="*/ 4 h 30"/>
                <a:gd name="T62" fmla="*/ 866 w 872"/>
                <a:gd name="T63" fmla="*/ 2 h 30"/>
                <a:gd name="T64" fmla="*/ 862 w 872"/>
                <a:gd name="T65" fmla="*/ 1 h 30"/>
                <a:gd name="T66" fmla="*/ 860 w 872"/>
                <a:gd name="T67" fmla="*/ 0 h 30"/>
                <a:gd name="T68" fmla="*/ 857 w 87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2" h="30">
                  <a:moveTo>
                    <a:pt x="85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857" y="30"/>
                  </a:lnTo>
                  <a:lnTo>
                    <a:pt x="860" y="29"/>
                  </a:lnTo>
                  <a:lnTo>
                    <a:pt x="862" y="28"/>
                  </a:lnTo>
                  <a:lnTo>
                    <a:pt x="866" y="27"/>
                  </a:lnTo>
                  <a:lnTo>
                    <a:pt x="868" y="25"/>
                  </a:lnTo>
                  <a:lnTo>
                    <a:pt x="869" y="23"/>
                  </a:lnTo>
                  <a:lnTo>
                    <a:pt x="871" y="21"/>
                  </a:lnTo>
                  <a:lnTo>
                    <a:pt x="871" y="17"/>
                  </a:lnTo>
                  <a:lnTo>
                    <a:pt x="872" y="15"/>
                  </a:lnTo>
                  <a:lnTo>
                    <a:pt x="871" y="12"/>
                  </a:lnTo>
                  <a:lnTo>
                    <a:pt x="871" y="9"/>
                  </a:lnTo>
                  <a:lnTo>
                    <a:pt x="869" y="7"/>
                  </a:lnTo>
                  <a:lnTo>
                    <a:pt x="868" y="4"/>
                  </a:lnTo>
                  <a:lnTo>
                    <a:pt x="866" y="2"/>
                  </a:lnTo>
                  <a:lnTo>
                    <a:pt x="862" y="1"/>
                  </a:lnTo>
                  <a:lnTo>
                    <a:pt x="860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028FDB3-4B71-4522-8FB8-31DD46F85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8863" y="3797300"/>
              <a:ext cx="66675" cy="114300"/>
            </a:xfrm>
            <a:custGeom>
              <a:avLst/>
              <a:gdLst>
                <a:gd name="T0" fmla="*/ 120 w 211"/>
                <a:gd name="T1" fmla="*/ 330 h 360"/>
                <a:gd name="T2" fmla="*/ 150 w 211"/>
                <a:gd name="T3" fmla="*/ 30 h 360"/>
                <a:gd name="T4" fmla="*/ 60 w 211"/>
                <a:gd name="T5" fmla="*/ 30 h 360"/>
                <a:gd name="T6" fmla="*/ 90 w 211"/>
                <a:gd name="T7" fmla="*/ 330 h 360"/>
                <a:gd name="T8" fmla="*/ 60 w 211"/>
                <a:gd name="T9" fmla="*/ 30 h 360"/>
                <a:gd name="T10" fmla="*/ 198 w 211"/>
                <a:gd name="T11" fmla="*/ 29 h 360"/>
                <a:gd name="T12" fmla="*/ 204 w 211"/>
                <a:gd name="T13" fmla="*/ 27 h 360"/>
                <a:gd name="T14" fmla="*/ 208 w 211"/>
                <a:gd name="T15" fmla="*/ 23 h 360"/>
                <a:gd name="T16" fmla="*/ 210 w 211"/>
                <a:gd name="T17" fmla="*/ 17 h 360"/>
                <a:gd name="T18" fmla="*/ 210 w 211"/>
                <a:gd name="T19" fmla="*/ 12 h 360"/>
                <a:gd name="T20" fmla="*/ 208 w 211"/>
                <a:gd name="T21" fmla="*/ 7 h 360"/>
                <a:gd name="T22" fmla="*/ 204 w 211"/>
                <a:gd name="T23" fmla="*/ 2 h 360"/>
                <a:gd name="T24" fmla="*/ 198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4 w 211"/>
                <a:gd name="T31" fmla="*/ 5 h 360"/>
                <a:gd name="T32" fmla="*/ 1 w 211"/>
                <a:gd name="T33" fmla="*/ 9 h 360"/>
                <a:gd name="T34" fmla="*/ 0 w 211"/>
                <a:gd name="T35" fmla="*/ 15 h 360"/>
                <a:gd name="T36" fmla="*/ 1 w 211"/>
                <a:gd name="T37" fmla="*/ 21 h 360"/>
                <a:gd name="T38" fmla="*/ 4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0 w 211"/>
                <a:gd name="T45" fmla="*/ 330 h 360"/>
                <a:gd name="T46" fmla="*/ 12 w 211"/>
                <a:gd name="T47" fmla="*/ 331 h 360"/>
                <a:gd name="T48" fmla="*/ 6 w 211"/>
                <a:gd name="T49" fmla="*/ 333 h 360"/>
                <a:gd name="T50" fmla="*/ 2 w 211"/>
                <a:gd name="T51" fmla="*/ 338 h 360"/>
                <a:gd name="T52" fmla="*/ 0 w 211"/>
                <a:gd name="T53" fmla="*/ 343 h 360"/>
                <a:gd name="T54" fmla="*/ 0 w 211"/>
                <a:gd name="T55" fmla="*/ 348 h 360"/>
                <a:gd name="T56" fmla="*/ 2 w 211"/>
                <a:gd name="T57" fmla="*/ 354 h 360"/>
                <a:gd name="T58" fmla="*/ 6 w 211"/>
                <a:gd name="T59" fmla="*/ 358 h 360"/>
                <a:gd name="T60" fmla="*/ 12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6 w 211"/>
                <a:gd name="T67" fmla="*/ 356 h 360"/>
                <a:gd name="T68" fmla="*/ 209 w 211"/>
                <a:gd name="T69" fmla="*/ 352 h 360"/>
                <a:gd name="T70" fmla="*/ 211 w 211"/>
                <a:gd name="T71" fmla="*/ 345 h 360"/>
                <a:gd name="T72" fmla="*/ 209 w 211"/>
                <a:gd name="T73" fmla="*/ 340 h 360"/>
                <a:gd name="T74" fmla="*/ 206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6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1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10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10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1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4CEC359C-5302-45D3-84F0-1878A2427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7413" y="3797300"/>
              <a:ext cx="66675" cy="114300"/>
            </a:xfrm>
            <a:custGeom>
              <a:avLst/>
              <a:gdLst>
                <a:gd name="T0" fmla="*/ 120 w 210"/>
                <a:gd name="T1" fmla="*/ 330 h 360"/>
                <a:gd name="T2" fmla="*/ 150 w 210"/>
                <a:gd name="T3" fmla="*/ 30 h 360"/>
                <a:gd name="T4" fmla="*/ 60 w 210"/>
                <a:gd name="T5" fmla="*/ 30 h 360"/>
                <a:gd name="T6" fmla="*/ 90 w 210"/>
                <a:gd name="T7" fmla="*/ 330 h 360"/>
                <a:gd name="T8" fmla="*/ 60 w 210"/>
                <a:gd name="T9" fmla="*/ 30 h 360"/>
                <a:gd name="T10" fmla="*/ 198 w 210"/>
                <a:gd name="T11" fmla="*/ 29 h 360"/>
                <a:gd name="T12" fmla="*/ 204 w 210"/>
                <a:gd name="T13" fmla="*/ 27 h 360"/>
                <a:gd name="T14" fmla="*/ 208 w 210"/>
                <a:gd name="T15" fmla="*/ 23 h 360"/>
                <a:gd name="T16" fmla="*/ 210 w 210"/>
                <a:gd name="T17" fmla="*/ 17 h 360"/>
                <a:gd name="T18" fmla="*/ 210 w 210"/>
                <a:gd name="T19" fmla="*/ 12 h 360"/>
                <a:gd name="T20" fmla="*/ 208 w 210"/>
                <a:gd name="T21" fmla="*/ 7 h 360"/>
                <a:gd name="T22" fmla="*/ 204 w 210"/>
                <a:gd name="T23" fmla="*/ 2 h 360"/>
                <a:gd name="T24" fmla="*/ 198 w 210"/>
                <a:gd name="T25" fmla="*/ 0 h 360"/>
                <a:gd name="T26" fmla="*/ 15 w 210"/>
                <a:gd name="T27" fmla="*/ 0 h 360"/>
                <a:gd name="T28" fmla="*/ 9 w 210"/>
                <a:gd name="T29" fmla="*/ 1 h 360"/>
                <a:gd name="T30" fmla="*/ 4 w 210"/>
                <a:gd name="T31" fmla="*/ 5 h 360"/>
                <a:gd name="T32" fmla="*/ 1 w 210"/>
                <a:gd name="T33" fmla="*/ 9 h 360"/>
                <a:gd name="T34" fmla="*/ 0 w 210"/>
                <a:gd name="T35" fmla="*/ 15 h 360"/>
                <a:gd name="T36" fmla="*/ 1 w 210"/>
                <a:gd name="T37" fmla="*/ 21 h 360"/>
                <a:gd name="T38" fmla="*/ 4 w 210"/>
                <a:gd name="T39" fmla="*/ 26 h 360"/>
                <a:gd name="T40" fmla="*/ 9 w 210"/>
                <a:gd name="T41" fmla="*/ 29 h 360"/>
                <a:gd name="T42" fmla="*/ 15 w 210"/>
                <a:gd name="T43" fmla="*/ 30 h 360"/>
                <a:gd name="T44" fmla="*/ 30 w 210"/>
                <a:gd name="T45" fmla="*/ 330 h 360"/>
                <a:gd name="T46" fmla="*/ 12 w 210"/>
                <a:gd name="T47" fmla="*/ 331 h 360"/>
                <a:gd name="T48" fmla="*/ 6 w 210"/>
                <a:gd name="T49" fmla="*/ 333 h 360"/>
                <a:gd name="T50" fmla="*/ 2 w 210"/>
                <a:gd name="T51" fmla="*/ 338 h 360"/>
                <a:gd name="T52" fmla="*/ 0 w 210"/>
                <a:gd name="T53" fmla="*/ 343 h 360"/>
                <a:gd name="T54" fmla="*/ 0 w 210"/>
                <a:gd name="T55" fmla="*/ 348 h 360"/>
                <a:gd name="T56" fmla="*/ 2 w 210"/>
                <a:gd name="T57" fmla="*/ 354 h 360"/>
                <a:gd name="T58" fmla="*/ 6 w 210"/>
                <a:gd name="T59" fmla="*/ 358 h 360"/>
                <a:gd name="T60" fmla="*/ 12 w 210"/>
                <a:gd name="T61" fmla="*/ 360 h 360"/>
                <a:gd name="T62" fmla="*/ 195 w 210"/>
                <a:gd name="T63" fmla="*/ 360 h 360"/>
                <a:gd name="T64" fmla="*/ 201 w 210"/>
                <a:gd name="T65" fmla="*/ 359 h 360"/>
                <a:gd name="T66" fmla="*/ 206 w 210"/>
                <a:gd name="T67" fmla="*/ 356 h 360"/>
                <a:gd name="T68" fmla="*/ 209 w 210"/>
                <a:gd name="T69" fmla="*/ 352 h 360"/>
                <a:gd name="T70" fmla="*/ 210 w 210"/>
                <a:gd name="T71" fmla="*/ 345 h 360"/>
                <a:gd name="T72" fmla="*/ 209 w 210"/>
                <a:gd name="T73" fmla="*/ 340 h 360"/>
                <a:gd name="T74" fmla="*/ 206 w 210"/>
                <a:gd name="T75" fmla="*/ 334 h 360"/>
                <a:gd name="T76" fmla="*/ 201 w 210"/>
                <a:gd name="T77" fmla="*/ 331 h 360"/>
                <a:gd name="T78" fmla="*/ 195 w 210"/>
                <a:gd name="T79" fmla="*/ 330 h 360"/>
                <a:gd name="T80" fmla="*/ 180 w 210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0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5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0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9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9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5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0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5" y="330"/>
                  </a:lnTo>
                  <a:lnTo>
                    <a:pt x="180" y="330"/>
                  </a:lnTo>
                  <a:lnTo>
                    <a:pt x="180" y="30"/>
                  </a:lnTo>
                  <a:lnTo>
                    <a:pt x="19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6F9DB38D-AE1F-4596-885D-E353719A5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3797300"/>
              <a:ext cx="66675" cy="114300"/>
            </a:xfrm>
            <a:custGeom>
              <a:avLst/>
              <a:gdLst>
                <a:gd name="T0" fmla="*/ 121 w 211"/>
                <a:gd name="T1" fmla="*/ 330 h 360"/>
                <a:gd name="T2" fmla="*/ 151 w 211"/>
                <a:gd name="T3" fmla="*/ 30 h 360"/>
                <a:gd name="T4" fmla="*/ 61 w 211"/>
                <a:gd name="T5" fmla="*/ 30 h 360"/>
                <a:gd name="T6" fmla="*/ 91 w 211"/>
                <a:gd name="T7" fmla="*/ 330 h 360"/>
                <a:gd name="T8" fmla="*/ 61 w 211"/>
                <a:gd name="T9" fmla="*/ 30 h 360"/>
                <a:gd name="T10" fmla="*/ 199 w 211"/>
                <a:gd name="T11" fmla="*/ 29 h 360"/>
                <a:gd name="T12" fmla="*/ 205 w 211"/>
                <a:gd name="T13" fmla="*/ 27 h 360"/>
                <a:gd name="T14" fmla="*/ 209 w 211"/>
                <a:gd name="T15" fmla="*/ 23 h 360"/>
                <a:gd name="T16" fmla="*/ 211 w 211"/>
                <a:gd name="T17" fmla="*/ 17 h 360"/>
                <a:gd name="T18" fmla="*/ 211 w 211"/>
                <a:gd name="T19" fmla="*/ 12 h 360"/>
                <a:gd name="T20" fmla="*/ 209 w 211"/>
                <a:gd name="T21" fmla="*/ 7 h 360"/>
                <a:gd name="T22" fmla="*/ 205 w 211"/>
                <a:gd name="T23" fmla="*/ 2 h 360"/>
                <a:gd name="T24" fmla="*/ 199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5 w 211"/>
                <a:gd name="T31" fmla="*/ 5 h 360"/>
                <a:gd name="T32" fmla="*/ 2 w 211"/>
                <a:gd name="T33" fmla="*/ 9 h 360"/>
                <a:gd name="T34" fmla="*/ 0 w 211"/>
                <a:gd name="T35" fmla="*/ 15 h 360"/>
                <a:gd name="T36" fmla="*/ 2 w 211"/>
                <a:gd name="T37" fmla="*/ 21 h 360"/>
                <a:gd name="T38" fmla="*/ 5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1 w 211"/>
                <a:gd name="T45" fmla="*/ 330 h 360"/>
                <a:gd name="T46" fmla="*/ 13 w 211"/>
                <a:gd name="T47" fmla="*/ 331 h 360"/>
                <a:gd name="T48" fmla="*/ 7 w 211"/>
                <a:gd name="T49" fmla="*/ 333 h 360"/>
                <a:gd name="T50" fmla="*/ 3 w 211"/>
                <a:gd name="T51" fmla="*/ 338 h 360"/>
                <a:gd name="T52" fmla="*/ 1 w 211"/>
                <a:gd name="T53" fmla="*/ 343 h 360"/>
                <a:gd name="T54" fmla="*/ 1 w 211"/>
                <a:gd name="T55" fmla="*/ 348 h 360"/>
                <a:gd name="T56" fmla="*/ 3 w 211"/>
                <a:gd name="T57" fmla="*/ 354 h 360"/>
                <a:gd name="T58" fmla="*/ 7 w 211"/>
                <a:gd name="T59" fmla="*/ 358 h 360"/>
                <a:gd name="T60" fmla="*/ 13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7 w 211"/>
                <a:gd name="T67" fmla="*/ 356 h 360"/>
                <a:gd name="T68" fmla="*/ 210 w 211"/>
                <a:gd name="T69" fmla="*/ 352 h 360"/>
                <a:gd name="T70" fmla="*/ 211 w 211"/>
                <a:gd name="T71" fmla="*/ 345 h 360"/>
                <a:gd name="T72" fmla="*/ 210 w 211"/>
                <a:gd name="T73" fmla="*/ 340 h 360"/>
                <a:gd name="T74" fmla="*/ 207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1" y="330"/>
                  </a:moveTo>
                  <a:lnTo>
                    <a:pt x="121" y="330"/>
                  </a:lnTo>
                  <a:lnTo>
                    <a:pt x="121" y="30"/>
                  </a:lnTo>
                  <a:lnTo>
                    <a:pt x="151" y="30"/>
                  </a:lnTo>
                  <a:lnTo>
                    <a:pt x="151" y="330"/>
                  </a:lnTo>
                  <a:close/>
                  <a:moveTo>
                    <a:pt x="61" y="30"/>
                  </a:moveTo>
                  <a:lnTo>
                    <a:pt x="91" y="30"/>
                  </a:lnTo>
                  <a:lnTo>
                    <a:pt x="91" y="330"/>
                  </a:lnTo>
                  <a:lnTo>
                    <a:pt x="61" y="330"/>
                  </a:lnTo>
                  <a:lnTo>
                    <a:pt x="61" y="30"/>
                  </a:lnTo>
                  <a:close/>
                  <a:moveTo>
                    <a:pt x="196" y="30"/>
                  </a:moveTo>
                  <a:lnTo>
                    <a:pt x="199" y="29"/>
                  </a:lnTo>
                  <a:lnTo>
                    <a:pt x="201" y="29"/>
                  </a:lnTo>
                  <a:lnTo>
                    <a:pt x="205" y="27"/>
                  </a:lnTo>
                  <a:lnTo>
                    <a:pt x="207" y="26"/>
                  </a:lnTo>
                  <a:lnTo>
                    <a:pt x="209" y="23"/>
                  </a:lnTo>
                  <a:lnTo>
                    <a:pt x="210" y="21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9" y="7"/>
                  </a:lnTo>
                  <a:lnTo>
                    <a:pt x="207" y="5"/>
                  </a:lnTo>
                  <a:lnTo>
                    <a:pt x="205" y="2"/>
                  </a:lnTo>
                  <a:lnTo>
                    <a:pt x="201" y="1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7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31" y="330"/>
                  </a:lnTo>
                  <a:lnTo>
                    <a:pt x="15" y="330"/>
                  </a:lnTo>
                  <a:lnTo>
                    <a:pt x="13" y="331"/>
                  </a:lnTo>
                  <a:lnTo>
                    <a:pt x="10" y="331"/>
                  </a:lnTo>
                  <a:lnTo>
                    <a:pt x="7" y="333"/>
                  </a:lnTo>
                  <a:lnTo>
                    <a:pt x="5" y="334"/>
                  </a:lnTo>
                  <a:lnTo>
                    <a:pt x="3" y="338"/>
                  </a:lnTo>
                  <a:lnTo>
                    <a:pt x="2" y="340"/>
                  </a:lnTo>
                  <a:lnTo>
                    <a:pt x="1" y="343"/>
                  </a:lnTo>
                  <a:lnTo>
                    <a:pt x="0" y="345"/>
                  </a:lnTo>
                  <a:lnTo>
                    <a:pt x="1" y="348"/>
                  </a:lnTo>
                  <a:lnTo>
                    <a:pt x="2" y="352"/>
                  </a:lnTo>
                  <a:lnTo>
                    <a:pt x="3" y="354"/>
                  </a:lnTo>
                  <a:lnTo>
                    <a:pt x="5" y="356"/>
                  </a:lnTo>
                  <a:lnTo>
                    <a:pt x="7" y="358"/>
                  </a:lnTo>
                  <a:lnTo>
                    <a:pt x="10" y="359"/>
                  </a:lnTo>
                  <a:lnTo>
                    <a:pt x="13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9" y="360"/>
                  </a:lnTo>
                  <a:lnTo>
                    <a:pt x="201" y="359"/>
                  </a:lnTo>
                  <a:lnTo>
                    <a:pt x="205" y="358"/>
                  </a:lnTo>
                  <a:lnTo>
                    <a:pt x="207" y="356"/>
                  </a:lnTo>
                  <a:lnTo>
                    <a:pt x="209" y="354"/>
                  </a:lnTo>
                  <a:lnTo>
                    <a:pt x="210" y="352"/>
                  </a:lnTo>
                  <a:lnTo>
                    <a:pt x="211" y="348"/>
                  </a:lnTo>
                  <a:lnTo>
                    <a:pt x="211" y="345"/>
                  </a:lnTo>
                  <a:lnTo>
                    <a:pt x="211" y="343"/>
                  </a:lnTo>
                  <a:lnTo>
                    <a:pt x="210" y="340"/>
                  </a:lnTo>
                  <a:lnTo>
                    <a:pt x="209" y="338"/>
                  </a:lnTo>
                  <a:lnTo>
                    <a:pt x="207" y="334"/>
                  </a:lnTo>
                  <a:lnTo>
                    <a:pt x="205" y="333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74057B4E-AE29-4383-8B43-704A68C1E2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3683000"/>
              <a:ext cx="276225" cy="104775"/>
            </a:xfrm>
            <a:custGeom>
              <a:avLst/>
              <a:gdLst>
                <a:gd name="T0" fmla="*/ 436 w 872"/>
                <a:gd name="T1" fmla="*/ 33 h 331"/>
                <a:gd name="T2" fmla="*/ 810 w 872"/>
                <a:gd name="T3" fmla="*/ 300 h 331"/>
                <a:gd name="T4" fmla="*/ 62 w 872"/>
                <a:gd name="T5" fmla="*/ 300 h 331"/>
                <a:gd name="T6" fmla="*/ 436 w 872"/>
                <a:gd name="T7" fmla="*/ 33 h 331"/>
                <a:gd name="T8" fmla="*/ 15 w 872"/>
                <a:gd name="T9" fmla="*/ 330 h 331"/>
                <a:gd name="T10" fmla="*/ 857 w 872"/>
                <a:gd name="T11" fmla="*/ 330 h 331"/>
                <a:gd name="T12" fmla="*/ 861 w 872"/>
                <a:gd name="T13" fmla="*/ 330 h 331"/>
                <a:gd name="T14" fmla="*/ 866 w 872"/>
                <a:gd name="T15" fmla="*/ 328 h 331"/>
                <a:gd name="T16" fmla="*/ 869 w 872"/>
                <a:gd name="T17" fmla="*/ 325 h 331"/>
                <a:gd name="T18" fmla="*/ 871 w 872"/>
                <a:gd name="T19" fmla="*/ 321 h 331"/>
                <a:gd name="T20" fmla="*/ 872 w 872"/>
                <a:gd name="T21" fmla="*/ 315 h 331"/>
                <a:gd name="T22" fmla="*/ 871 w 872"/>
                <a:gd name="T23" fmla="*/ 311 h 331"/>
                <a:gd name="T24" fmla="*/ 869 w 872"/>
                <a:gd name="T25" fmla="*/ 307 h 331"/>
                <a:gd name="T26" fmla="*/ 866 w 872"/>
                <a:gd name="T27" fmla="*/ 303 h 331"/>
                <a:gd name="T28" fmla="*/ 445 w 872"/>
                <a:gd name="T29" fmla="*/ 2 h 331"/>
                <a:gd name="T30" fmla="*/ 440 w 872"/>
                <a:gd name="T31" fmla="*/ 0 h 331"/>
                <a:gd name="T32" fmla="*/ 436 w 872"/>
                <a:gd name="T33" fmla="*/ 0 h 331"/>
                <a:gd name="T34" fmla="*/ 431 w 872"/>
                <a:gd name="T35" fmla="*/ 0 h 331"/>
                <a:gd name="T36" fmla="*/ 427 w 872"/>
                <a:gd name="T37" fmla="*/ 2 h 331"/>
                <a:gd name="T38" fmla="*/ 6 w 872"/>
                <a:gd name="T39" fmla="*/ 303 h 331"/>
                <a:gd name="T40" fmla="*/ 2 w 872"/>
                <a:gd name="T41" fmla="*/ 307 h 331"/>
                <a:gd name="T42" fmla="*/ 0 w 872"/>
                <a:gd name="T43" fmla="*/ 311 h 331"/>
                <a:gd name="T44" fmla="*/ 0 w 872"/>
                <a:gd name="T45" fmla="*/ 315 h 331"/>
                <a:gd name="T46" fmla="*/ 0 w 872"/>
                <a:gd name="T47" fmla="*/ 321 h 331"/>
                <a:gd name="T48" fmla="*/ 2 w 872"/>
                <a:gd name="T49" fmla="*/ 325 h 331"/>
                <a:gd name="T50" fmla="*/ 5 w 872"/>
                <a:gd name="T51" fmla="*/ 328 h 331"/>
                <a:gd name="T52" fmla="*/ 10 w 872"/>
                <a:gd name="T53" fmla="*/ 330 h 331"/>
                <a:gd name="T54" fmla="*/ 15 w 872"/>
                <a:gd name="T55" fmla="*/ 331 h 331"/>
                <a:gd name="T56" fmla="*/ 15 w 872"/>
                <a:gd name="T5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2" h="331">
                  <a:moveTo>
                    <a:pt x="436" y="33"/>
                  </a:moveTo>
                  <a:lnTo>
                    <a:pt x="810" y="300"/>
                  </a:lnTo>
                  <a:lnTo>
                    <a:pt x="62" y="300"/>
                  </a:lnTo>
                  <a:lnTo>
                    <a:pt x="436" y="33"/>
                  </a:lnTo>
                  <a:close/>
                  <a:moveTo>
                    <a:pt x="15" y="330"/>
                  </a:moveTo>
                  <a:lnTo>
                    <a:pt x="857" y="330"/>
                  </a:lnTo>
                  <a:lnTo>
                    <a:pt x="861" y="330"/>
                  </a:lnTo>
                  <a:lnTo>
                    <a:pt x="866" y="328"/>
                  </a:lnTo>
                  <a:lnTo>
                    <a:pt x="869" y="325"/>
                  </a:lnTo>
                  <a:lnTo>
                    <a:pt x="871" y="321"/>
                  </a:lnTo>
                  <a:lnTo>
                    <a:pt x="872" y="315"/>
                  </a:lnTo>
                  <a:lnTo>
                    <a:pt x="871" y="311"/>
                  </a:lnTo>
                  <a:lnTo>
                    <a:pt x="869" y="307"/>
                  </a:lnTo>
                  <a:lnTo>
                    <a:pt x="866" y="303"/>
                  </a:lnTo>
                  <a:lnTo>
                    <a:pt x="445" y="2"/>
                  </a:lnTo>
                  <a:lnTo>
                    <a:pt x="440" y="0"/>
                  </a:lnTo>
                  <a:lnTo>
                    <a:pt x="436" y="0"/>
                  </a:lnTo>
                  <a:lnTo>
                    <a:pt x="431" y="0"/>
                  </a:lnTo>
                  <a:lnTo>
                    <a:pt x="427" y="2"/>
                  </a:lnTo>
                  <a:lnTo>
                    <a:pt x="6" y="303"/>
                  </a:lnTo>
                  <a:lnTo>
                    <a:pt x="2" y="307"/>
                  </a:lnTo>
                  <a:lnTo>
                    <a:pt x="0" y="311"/>
                  </a:lnTo>
                  <a:lnTo>
                    <a:pt x="0" y="315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5" y="328"/>
                  </a:lnTo>
                  <a:lnTo>
                    <a:pt x="10" y="330"/>
                  </a:lnTo>
                  <a:lnTo>
                    <a:pt x="15" y="331"/>
                  </a:lnTo>
                  <a:lnTo>
                    <a:pt x="15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99321B-8B3F-4B91-8A21-8D78E8C5D6C5}"/>
              </a:ext>
            </a:extLst>
          </p:cNvPr>
          <p:cNvGrpSpPr/>
          <p:nvPr/>
        </p:nvGrpSpPr>
        <p:grpSpPr>
          <a:xfrm>
            <a:off x="7626054" y="4808604"/>
            <a:ext cx="757248" cy="757248"/>
            <a:chOff x="8164513" y="4791075"/>
            <a:chExt cx="285750" cy="2857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18" name="Freeform 108">
              <a:extLst>
                <a:ext uri="{FF2B5EF4-FFF2-40B4-BE49-F238E27FC236}">
                  <a16:creationId xmlns:a16="http://schemas.microsoft.com/office/drawing/2014/main" id="{E1A67703-73E4-4765-8095-170EFA905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4791075"/>
              <a:ext cx="285750" cy="285750"/>
            </a:xfrm>
            <a:custGeom>
              <a:avLst/>
              <a:gdLst>
                <a:gd name="T0" fmla="*/ 30 w 902"/>
                <a:gd name="T1" fmla="*/ 571 h 902"/>
                <a:gd name="T2" fmla="*/ 872 w 902"/>
                <a:gd name="T3" fmla="*/ 30 h 902"/>
                <a:gd name="T4" fmla="*/ 887 w 902"/>
                <a:gd name="T5" fmla="*/ 0 h 902"/>
                <a:gd name="T6" fmla="*/ 12 w 902"/>
                <a:gd name="T7" fmla="*/ 0 h 902"/>
                <a:gd name="T8" fmla="*/ 6 w 902"/>
                <a:gd name="T9" fmla="*/ 2 h 902"/>
                <a:gd name="T10" fmla="*/ 2 w 902"/>
                <a:gd name="T11" fmla="*/ 6 h 902"/>
                <a:gd name="T12" fmla="*/ 0 w 902"/>
                <a:gd name="T13" fmla="*/ 12 h 902"/>
                <a:gd name="T14" fmla="*/ 0 w 902"/>
                <a:gd name="T15" fmla="*/ 586 h 902"/>
                <a:gd name="T16" fmla="*/ 1 w 902"/>
                <a:gd name="T17" fmla="*/ 592 h 902"/>
                <a:gd name="T18" fmla="*/ 4 w 902"/>
                <a:gd name="T19" fmla="*/ 597 h 902"/>
                <a:gd name="T20" fmla="*/ 9 w 902"/>
                <a:gd name="T21" fmla="*/ 600 h 902"/>
                <a:gd name="T22" fmla="*/ 15 w 902"/>
                <a:gd name="T23" fmla="*/ 601 h 902"/>
                <a:gd name="T24" fmla="*/ 436 w 902"/>
                <a:gd name="T25" fmla="*/ 701 h 902"/>
                <a:gd name="T26" fmla="*/ 258 w 902"/>
                <a:gd name="T27" fmla="*/ 878 h 902"/>
                <a:gd name="T28" fmla="*/ 255 w 902"/>
                <a:gd name="T29" fmla="*/ 884 h 902"/>
                <a:gd name="T30" fmla="*/ 255 w 902"/>
                <a:gd name="T31" fmla="*/ 890 h 902"/>
                <a:gd name="T32" fmla="*/ 258 w 902"/>
                <a:gd name="T33" fmla="*/ 896 h 902"/>
                <a:gd name="T34" fmla="*/ 262 w 902"/>
                <a:gd name="T35" fmla="*/ 900 h 902"/>
                <a:gd name="T36" fmla="*/ 268 w 902"/>
                <a:gd name="T37" fmla="*/ 902 h 902"/>
                <a:gd name="T38" fmla="*/ 273 w 902"/>
                <a:gd name="T39" fmla="*/ 902 h 902"/>
                <a:gd name="T40" fmla="*/ 279 w 902"/>
                <a:gd name="T41" fmla="*/ 900 h 902"/>
                <a:gd name="T42" fmla="*/ 451 w 902"/>
                <a:gd name="T43" fmla="*/ 727 h 902"/>
                <a:gd name="T44" fmla="*/ 622 w 902"/>
                <a:gd name="T45" fmla="*/ 900 h 902"/>
                <a:gd name="T46" fmla="*/ 628 w 902"/>
                <a:gd name="T47" fmla="*/ 902 h 902"/>
                <a:gd name="T48" fmla="*/ 634 w 902"/>
                <a:gd name="T49" fmla="*/ 902 h 902"/>
                <a:gd name="T50" fmla="*/ 640 w 902"/>
                <a:gd name="T51" fmla="*/ 900 h 902"/>
                <a:gd name="T52" fmla="*/ 644 w 902"/>
                <a:gd name="T53" fmla="*/ 896 h 902"/>
                <a:gd name="T54" fmla="*/ 646 w 902"/>
                <a:gd name="T55" fmla="*/ 890 h 902"/>
                <a:gd name="T56" fmla="*/ 646 w 902"/>
                <a:gd name="T57" fmla="*/ 884 h 902"/>
                <a:gd name="T58" fmla="*/ 644 w 902"/>
                <a:gd name="T59" fmla="*/ 878 h 902"/>
                <a:gd name="T60" fmla="*/ 466 w 902"/>
                <a:gd name="T61" fmla="*/ 701 h 902"/>
                <a:gd name="T62" fmla="*/ 887 w 902"/>
                <a:gd name="T63" fmla="*/ 601 h 902"/>
                <a:gd name="T64" fmla="*/ 892 w 902"/>
                <a:gd name="T65" fmla="*/ 600 h 902"/>
                <a:gd name="T66" fmla="*/ 898 w 902"/>
                <a:gd name="T67" fmla="*/ 597 h 902"/>
                <a:gd name="T68" fmla="*/ 901 w 902"/>
                <a:gd name="T69" fmla="*/ 592 h 902"/>
                <a:gd name="T70" fmla="*/ 902 w 902"/>
                <a:gd name="T71" fmla="*/ 586 h 902"/>
                <a:gd name="T72" fmla="*/ 901 w 902"/>
                <a:gd name="T73" fmla="*/ 12 h 902"/>
                <a:gd name="T74" fmla="*/ 899 w 902"/>
                <a:gd name="T75" fmla="*/ 6 h 902"/>
                <a:gd name="T76" fmla="*/ 896 w 902"/>
                <a:gd name="T77" fmla="*/ 2 h 902"/>
                <a:gd name="T78" fmla="*/ 890 w 902"/>
                <a:gd name="T7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902">
                  <a:moveTo>
                    <a:pt x="872" y="571"/>
                  </a:moveTo>
                  <a:lnTo>
                    <a:pt x="30" y="571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71"/>
                  </a:lnTo>
                  <a:close/>
                  <a:moveTo>
                    <a:pt x="88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6"/>
                  </a:lnTo>
                  <a:lnTo>
                    <a:pt x="0" y="589"/>
                  </a:lnTo>
                  <a:lnTo>
                    <a:pt x="1" y="592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436" y="601"/>
                  </a:lnTo>
                  <a:lnTo>
                    <a:pt x="436" y="701"/>
                  </a:lnTo>
                  <a:lnTo>
                    <a:pt x="259" y="876"/>
                  </a:lnTo>
                  <a:lnTo>
                    <a:pt x="258" y="878"/>
                  </a:lnTo>
                  <a:lnTo>
                    <a:pt x="256" y="882"/>
                  </a:lnTo>
                  <a:lnTo>
                    <a:pt x="255" y="884"/>
                  </a:lnTo>
                  <a:lnTo>
                    <a:pt x="255" y="887"/>
                  </a:lnTo>
                  <a:lnTo>
                    <a:pt x="255" y="890"/>
                  </a:lnTo>
                  <a:lnTo>
                    <a:pt x="256" y="892"/>
                  </a:lnTo>
                  <a:lnTo>
                    <a:pt x="258" y="896"/>
                  </a:lnTo>
                  <a:lnTo>
                    <a:pt x="259" y="898"/>
                  </a:lnTo>
                  <a:lnTo>
                    <a:pt x="262" y="900"/>
                  </a:lnTo>
                  <a:lnTo>
                    <a:pt x="265" y="901"/>
                  </a:lnTo>
                  <a:lnTo>
                    <a:pt x="268" y="902"/>
                  </a:lnTo>
                  <a:lnTo>
                    <a:pt x="270" y="902"/>
                  </a:lnTo>
                  <a:lnTo>
                    <a:pt x="273" y="902"/>
                  </a:lnTo>
                  <a:lnTo>
                    <a:pt x="276" y="901"/>
                  </a:lnTo>
                  <a:lnTo>
                    <a:pt x="279" y="900"/>
                  </a:lnTo>
                  <a:lnTo>
                    <a:pt x="281" y="898"/>
                  </a:lnTo>
                  <a:lnTo>
                    <a:pt x="451" y="727"/>
                  </a:lnTo>
                  <a:lnTo>
                    <a:pt x="620" y="898"/>
                  </a:lnTo>
                  <a:lnTo>
                    <a:pt x="622" y="900"/>
                  </a:lnTo>
                  <a:lnTo>
                    <a:pt x="626" y="901"/>
                  </a:lnTo>
                  <a:lnTo>
                    <a:pt x="628" y="902"/>
                  </a:lnTo>
                  <a:lnTo>
                    <a:pt x="631" y="902"/>
                  </a:lnTo>
                  <a:lnTo>
                    <a:pt x="634" y="902"/>
                  </a:lnTo>
                  <a:lnTo>
                    <a:pt x="636" y="901"/>
                  </a:lnTo>
                  <a:lnTo>
                    <a:pt x="640" y="900"/>
                  </a:lnTo>
                  <a:lnTo>
                    <a:pt x="642" y="898"/>
                  </a:lnTo>
                  <a:lnTo>
                    <a:pt x="644" y="896"/>
                  </a:lnTo>
                  <a:lnTo>
                    <a:pt x="645" y="892"/>
                  </a:lnTo>
                  <a:lnTo>
                    <a:pt x="646" y="890"/>
                  </a:lnTo>
                  <a:lnTo>
                    <a:pt x="646" y="887"/>
                  </a:lnTo>
                  <a:lnTo>
                    <a:pt x="646" y="884"/>
                  </a:lnTo>
                  <a:lnTo>
                    <a:pt x="645" y="882"/>
                  </a:lnTo>
                  <a:lnTo>
                    <a:pt x="644" y="878"/>
                  </a:lnTo>
                  <a:lnTo>
                    <a:pt x="642" y="876"/>
                  </a:lnTo>
                  <a:lnTo>
                    <a:pt x="466" y="701"/>
                  </a:lnTo>
                  <a:lnTo>
                    <a:pt x="466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899" y="595"/>
                  </a:lnTo>
                  <a:lnTo>
                    <a:pt x="901" y="592"/>
                  </a:lnTo>
                  <a:lnTo>
                    <a:pt x="901" y="589"/>
                  </a:lnTo>
                  <a:lnTo>
                    <a:pt x="902" y="58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6"/>
                  </a:lnTo>
                  <a:lnTo>
                    <a:pt x="898" y="4"/>
                  </a:lnTo>
                  <a:lnTo>
                    <a:pt x="896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>
              <a:extLst>
                <a:ext uri="{FF2B5EF4-FFF2-40B4-BE49-F238E27FC236}">
                  <a16:creationId xmlns:a16="http://schemas.microsoft.com/office/drawing/2014/main" id="{895AB168-59B6-4BC7-A617-16000193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819650"/>
              <a:ext cx="228600" cy="133350"/>
            </a:xfrm>
            <a:custGeom>
              <a:avLst/>
              <a:gdLst>
                <a:gd name="T0" fmla="*/ 691 w 722"/>
                <a:gd name="T1" fmla="*/ 391 h 421"/>
                <a:gd name="T2" fmla="*/ 30 w 722"/>
                <a:gd name="T3" fmla="*/ 241 h 421"/>
                <a:gd name="T4" fmla="*/ 153 w 722"/>
                <a:gd name="T5" fmla="*/ 240 h 421"/>
                <a:gd name="T6" fmla="*/ 159 w 722"/>
                <a:gd name="T7" fmla="*/ 238 h 421"/>
                <a:gd name="T8" fmla="*/ 229 w 722"/>
                <a:gd name="T9" fmla="*/ 165 h 421"/>
                <a:gd name="T10" fmla="*/ 288 w 722"/>
                <a:gd name="T11" fmla="*/ 310 h 421"/>
                <a:gd name="T12" fmla="*/ 294 w 722"/>
                <a:gd name="T13" fmla="*/ 314 h 421"/>
                <a:gd name="T14" fmla="*/ 299 w 722"/>
                <a:gd name="T15" fmla="*/ 316 h 421"/>
                <a:gd name="T16" fmla="*/ 303 w 722"/>
                <a:gd name="T17" fmla="*/ 316 h 421"/>
                <a:gd name="T18" fmla="*/ 309 w 722"/>
                <a:gd name="T19" fmla="*/ 313 h 421"/>
                <a:gd name="T20" fmla="*/ 406 w 722"/>
                <a:gd name="T21" fmla="*/ 216 h 421"/>
                <a:gd name="T22" fmla="*/ 472 w 722"/>
                <a:gd name="T23" fmla="*/ 283 h 421"/>
                <a:gd name="T24" fmla="*/ 479 w 722"/>
                <a:gd name="T25" fmla="*/ 286 h 421"/>
                <a:gd name="T26" fmla="*/ 485 w 722"/>
                <a:gd name="T27" fmla="*/ 285 h 421"/>
                <a:gd name="T28" fmla="*/ 491 w 722"/>
                <a:gd name="T29" fmla="*/ 283 h 421"/>
                <a:gd name="T30" fmla="*/ 628 w 722"/>
                <a:gd name="T31" fmla="*/ 115 h 421"/>
                <a:gd name="T32" fmla="*/ 631 w 722"/>
                <a:gd name="T33" fmla="*/ 109 h 421"/>
                <a:gd name="T34" fmla="*/ 631 w 722"/>
                <a:gd name="T35" fmla="*/ 104 h 421"/>
                <a:gd name="T36" fmla="*/ 630 w 722"/>
                <a:gd name="T37" fmla="*/ 99 h 421"/>
                <a:gd name="T38" fmla="*/ 626 w 722"/>
                <a:gd name="T39" fmla="*/ 93 h 421"/>
                <a:gd name="T40" fmla="*/ 620 w 722"/>
                <a:gd name="T41" fmla="*/ 91 h 421"/>
                <a:gd name="T42" fmla="*/ 615 w 722"/>
                <a:gd name="T43" fmla="*/ 90 h 421"/>
                <a:gd name="T44" fmla="*/ 610 w 722"/>
                <a:gd name="T45" fmla="*/ 92 h 421"/>
                <a:gd name="T46" fmla="*/ 604 w 722"/>
                <a:gd name="T47" fmla="*/ 95 h 421"/>
                <a:gd name="T48" fmla="*/ 417 w 722"/>
                <a:gd name="T49" fmla="*/ 185 h 421"/>
                <a:gd name="T50" fmla="*/ 411 w 722"/>
                <a:gd name="T51" fmla="*/ 181 h 421"/>
                <a:gd name="T52" fmla="*/ 406 w 722"/>
                <a:gd name="T53" fmla="*/ 180 h 421"/>
                <a:gd name="T54" fmla="*/ 400 w 722"/>
                <a:gd name="T55" fmla="*/ 181 h 421"/>
                <a:gd name="T56" fmla="*/ 395 w 722"/>
                <a:gd name="T57" fmla="*/ 185 h 421"/>
                <a:gd name="T58" fmla="*/ 249 w 722"/>
                <a:gd name="T59" fmla="*/ 132 h 421"/>
                <a:gd name="T60" fmla="*/ 243 w 722"/>
                <a:gd name="T61" fmla="*/ 126 h 421"/>
                <a:gd name="T62" fmla="*/ 237 w 722"/>
                <a:gd name="T63" fmla="*/ 123 h 421"/>
                <a:gd name="T64" fmla="*/ 229 w 722"/>
                <a:gd name="T65" fmla="*/ 123 h 421"/>
                <a:gd name="T66" fmla="*/ 223 w 722"/>
                <a:gd name="T67" fmla="*/ 128 h 421"/>
                <a:gd name="T68" fmla="*/ 30 w 722"/>
                <a:gd name="T69" fmla="*/ 211 h 421"/>
                <a:gd name="T70" fmla="*/ 691 w 722"/>
                <a:gd name="T71" fmla="*/ 30 h 421"/>
                <a:gd name="T72" fmla="*/ 707 w 722"/>
                <a:gd name="T73" fmla="*/ 421 h 421"/>
                <a:gd name="T74" fmla="*/ 712 w 722"/>
                <a:gd name="T75" fmla="*/ 420 h 421"/>
                <a:gd name="T76" fmla="*/ 717 w 722"/>
                <a:gd name="T77" fmla="*/ 417 h 421"/>
                <a:gd name="T78" fmla="*/ 720 w 722"/>
                <a:gd name="T79" fmla="*/ 411 h 421"/>
                <a:gd name="T80" fmla="*/ 722 w 722"/>
                <a:gd name="T81" fmla="*/ 406 h 421"/>
                <a:gd name="T82" fmla="*/ 721 w 722"/>
                <a:gd name="T83" fmla="*/ 12 h 421"/>
                <a:gd name="T84" fmla="*/ 719 w 722"/>
                <a:gd name="T85" fmla="*/ 6 h 421"/>
                <a:gd name="T86" fmla="*/ 715 w 722"/>
                <a:gd name="T87" fmla="*/ 2 h 421"/>
                <a:gd name="T88" fmla="*/ 709 w 722"/>
                <a:gd name="T89" fmla="*/ 0 h 421"/>
                <a:gd name="T90" fmla="*/ 15 w 722"/>
                <a:gd name="T91" fmla="*/ 0 h 421"/>
                <a:gd name="T92" fmla="*/ 9 w 722"/>
                <a:gd name="T93" fmla="*/ 1 h 421"/>
                <a:gd name="T94" fmla="*/ 4 w 722"/>
                <a:gd name="T95" fmla="*/ 4 h 421"/>
                <a:gd name="T96" fmla="*/ 1 w 722"/>
                <a:gd name="T97" fmla="*/ 10 h 421"/>
                <a:gd name="T98" fmla="*/ 0 w 722"/>
                <a:gd name="T99" fmla="*/ 15 h 421"/>
                <a:gd name="T100" fmla="*/ 0 w 722"/>
                <a:gd name="T101" fmla="*/ 409 h 421"/>
                <a:gd name="T102" fmla="*/ 2 w 722"/>
                <a:gd name="T103" fmla="*/ 415 h 421"/>
                <a:gd name="T104" fmla="*/ 6 w 722"/>
                <a:gd name="T105" fmla="*/ 419 h 421"/>
                <a:gd name="T106" fmla="*/ 12 w 722"/>
                <a:gd name="T107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21">
                  <a:moveTo>
                    <a:pt x="691" y="30"/>
                  </a:moveTo>
                  <a:lnTo>
                    <a:pt x="691" y="391"/>
                  </a:lnTo>
                  <a:lnTo>
                    <a:pt x="30" y="391"/>
                  </a:lnTo>
                  <a:lnTo>
                    <a:pt x="30" y="241"/>
                  </a:lnTo>
                  <a:lnTo>
                    <a:pt x="150" y="241"/>
                  </a:lnTo>
                  <a:lnTo>
                    <a:pt x="153" y="240"/>
                  </a:lnTo>
                  <a:lnTo>
                    <a:pt x="156" y="239"/>
                  </a:lnTo>
                  <a:lnTo>
                    <a:pt x="159" y="238"/>
                  </a:lnTo>
                  <a:lnTo>
                    <a:pt x="161" y="236"/>
                  </a:lnTo>
                  <a:lnTo>
                    <a:pt x="229" y="165"/>
                  </a:lnTo>
                  <a:lnTo>
                    <a:pt x="287" y="306"/>
                  </a:lnTo>
                  <a:lnTo>
                    <a:pt x="288" y="310"/>
                  </a:lnTo>
                  <a:lnTo>
                    <a:pt x="291" y="313"/>
                  </a:lnTo>
                  <a:lnTo>
                    <a:pt x="294" y="314"/>
                  </a:lnTo>
                  <a:lnTo>
                    <a:pt x="298" y="316"/>
                  </a:lnTo>
                  <a:lnTo>
                    <a:pt x="299" y="316"/>
                  </a:lnTo>
                  <a:lnTo>
                    <a:pt x="301" y="316"/>
                  </a:lnTo>
                  <a:lnTo>
                    <a:pt x="303" y="316"/>
                  </a:lnTo>
                  <a:lnTo>
                    <a:pt x="306" y="315"/>
                  </a:lnTo>
                  <a:lnTo>
                    <a:pt x="309" y="313"/>
                  </a:lnTo>
                  <a:lnTo>
                    <a:pt x="312" y="312"/>
                  </a:lnTo>
                  <a:lnTo>
                    <a:pt x="406" y="216"/>
                  </a:lnTo>
                  <a:lnTo>
                    <a:pt x="470" y="282"/>
                  </a:lnTo>
                  <a:lnTo>
                    <a:pt x="472" y="283"/>
                  </a:lnTo>
                  <a:lnTo>
                    <a:pt x="476" y="285"/>
                  </a:lnTo>
                  <a:lnTo>
                    <a:pt x="479" y="286"/>
                  </a:lnTo>
                  <a:lnTo>
                    <a:pt x="482" y="286"/>
                  </a:lnTo>
                  <a:lnTo>
                    <a:pt x="485" y="285"/>
                  </a:lnTo>
                  <a:lnTo>
                    <a:pt x="487" y="284"/>
                  </a:lnTo>
                  <a:lnTo>
                    <a:pt x="491" y="283"/>
                  </a:lnTo>
                  <a:lnTo>
                    <a:pt x="493" y="281"/>
                  </a:lnTo>
                  <a:lnTo>
                    <a:pt x="628" y="115"/>
                  </a:lnTo>
                  <a:lnTo>
                    <a:pt x="630" y="113"/>
                  </a:lnTo>
                  <a:lnTo>
                    <a:pt x="631" y="109"/>
                  </a:lnTo>
                  <a:lnTo>
                    <a:pt x="631" y="106"/>
                  </a:lnTo>
                  <a:lnTo>
                    <a:pt x="631" y="104"/>
                  </a:lnTo>
                  <a:lnTo>
                    <a:pt x="631" y="101"/>
                  </a:lnTo>
                  <a:lnTo>
                    <a:pt x="630" y="99"/>
                  </a:lnTo>
                  <a:lnTo>
                    <a:pt x="628" y="95"/>
                  </a:lnTo>
                  <a:lnTo>
                    <a:pt x="626" y="93"/>
                  </a:lnTo>
                  <a:lnTo>
                    <a:pt x="623" y="92"/>
                  </a:lnTo>
                  <a:lnTo>
                    <a:pt x="620" y="91"/>
                  </a:lnTo>
                  <a:lnTo>
                    <a:pt x="618" y="90"/>
                  </a:lnTo>
                  <a:lnTo>
                    <a:pt x="615" y="90"/>
                  </a:lnTo>
                  <a:lnTo>
                    <a:pt x="612" y="91"/>
                  </a:lnTo>
                  <a:lnTo>
                    <a:pt x="610" y="92"/>
                  </a:lnTo>
                  <a:lnTo>
                    <a:pt x="606" y="93"/>
                  </a:lnTo>
                  <a:lnTo>
                    <a:pt x="604" y="95"/>
                  </a:lnTo>
                  <a:lnTo>
                    <a:pt x="480" y="249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1" y="181"/>
                  </a:lnTo>
                  <a:lnTo>
                    <a:pt x="409" y="181"/>
                  </a:lnTo>
                  <a:lnTo>
                    <a:pt x="406" y="180"/>
                  </a:lnTo>
                  <a:lnTo>
                    <a:pt x="403" y="181"/>
                  </a:lnTo>
                  <a:lnTo>
                    <a:pt x="400" y="181"/>
                  </a:lnTo>
                  <a:lnTo>
                    <a:pt x="397" y="183"/>
                  </a:lnTo>
                  <a:lnTo>
                    <a:pt x="395" y="185"/>
                  </a:lnTo>
                  <a:lnTo>
                    <a:pt x="306" y="274"/>
                  </a:lnTo>
                  <a:lnTo>
                    <a:pt x="249" y="132"/>
                  </a:lnTo>
                  <a:lnTo>
                    <a:pt x="246" y="129"/>
                  </a:lnTo>
                  <a:lnTo>
                    <a:pt x="243" y="126"/>
                  </a:lnTo>
                  <a:lnTo>
                    <a:pt x="241" y="124"/>
                  </a:lnTo>
                  <a:lnTo>
                    <a:pt x="237" y="123"/>
                  </a:lnTo>
                  <a:lnTo>
                    <a:pt x="234" y="123"/>
                  </a:lnTo>
                  <a:lnTo>
                    <a:pt x="229" y="123"/>
                  </a:lnTo>
                  <a:lnTo>
                    <a:pt x="226" y="125"/>
                  </a:lnTo>
                  <a:lnTo>
                    <a:pt x="223" y="128"/>
                  </a:lnTo>
                  <a:lnTo>
                    <a:pt x="144" y="211"/>
                  </a:lnTo>
                  <a:lnTo>
                    <a:pt x="30" y="211"/>
                  </a:lnTo>
                  <a:lnTo>
                    <a:pt x="30" y="30"/>
                  </a:lnTo>
                  <a:lnTo>
                    <a:pt x="691" y="30"/>
                  </a:lnTo>
                  <a:close/>
                  <a:moveTo>
                    <a:pt x="15" y="421"/>
                  </a:moveTo>
                  <a:lnTo>
                    <a:pt x="707" y="421"/>
                  </a:lnTo>
                  <a:lnTo>
                    <a:pt x="709" y="421"/>
                  </a:lnTo>
                  <a:lnTo>
                    <a:pt x="712" y="420"/>
                  </a:lnTo>
                  <a:lnTo>
                    <a:pt x="715" y="419"/>
                  </a:lnTo>
                  <a:lnTo>
                    <a:pt x="717" y="417"/>
                  </a:lnTo>
                  <a:lnTo>
                    <a:pt x="719" y="415"/>
                  </a:lnTo>
                  <a:lnTo>
                    <a:pt x="720" y="411"/>
                  </a:lnTo>
                  <a:lnTo>
                    <a:pt x="721" y="409"/>
                  </a:lnTo>
                  <a:lnTo>
                    <a:pt x="722" y="406"/>
                  </a:lnTo>
                  <a:lnTo>
                    <a:pt x="722" y="15"/>
                  </a:lnTo>
                  <a:lnTo>
                    <a:pt x="721" y="12"/>
                  </a:lnTo>
                  <a:lnTo>
                    <a:pt x="720" y="10"/>
                  </a:lnTo>
                  <a:lnTo>
                    <a:pt x="719" y="6"/>
                  </a:lnTo>
                  <a:lnTo>
                    <a:pt x="717" y="4"/>
                  </a:lnTo>
                  <a:lnTo>
                    <a:pt x="715" y="2"/>
                  </a:lnTo>
                  <a:lnTo>
                    <a:pt x="712" y="1"/>
                  </a:lnTo>
                  <a:lnTo>
                    <a:pt x="709" y="0"/>
                  </a:lnTo>
                  <a:lnTo>
                    <a:pt x="70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1"/>
                  </a:lnTo>
                  <a:lnTo>
                    <a:pt x="2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9" y="420"/>
                  </a:lnTo>
                  <a:lnTo>
                    <a:pt x="12" y="42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1A7767-4C71-4C7F-84A0-DAD5B9D3BAAD}"/>
              </a:ext>
            </a:extLst>
          </p:cNvPr>
          <p:cNvGrpSpPr/>
          <p:nvPr/>
        </p:nvGrpSpPr>
        <p:grpSpPr>
          <a:xfrm>
            <a:off x="4374725" y="4846466"/>
            <a:ext cx="757248" cy="681526"/>
            <a:chOff x="11601450" y="3100388"/>
            <a:chExt cx="285750" cy="257175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21" name="Freeform 252">
              <a:extLst>
                <a:ext uri="{FF2B5EF4-FFF2-40B4-BE49-F238E27FC236}">
                  <a16:creationId xmlns:a16="http://schemas.microsoft.com/office/drawing/2014/main" id="{F5AA7631-9CDD-4238-A325-2EF5ED10C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01450" y="3100388"/>
              <a:ext cx="285750" cy="257175"/>
            </a:xfrm>
            <a:custGeom>
              <a:avLst/>
              <a:gdLst>
                <a:gd name="T0" fmla="*/ 872 w 902"/>
                <a:gd name="T1" fmla="*/ 710 h 812"/>
                <a:gd name="T2" fmla="*/ 870 w 902"/>
                <a:gd name="T3" fmla="*/ 716 h 812"/>
                <a:gd name="T4" fmla="*/ 866 w 902"/>
                <a:gd name="T5" fmla="*/ 720 h 812"/>
                <a:gd name="T6" fmla="*/ 860 w 902"/>
                <a:gd name="T7" fmla="*/ 722 h 812"/>
                <a:gd name="T8" fmla="*/ 45 w 902"/>
                <a:gd name="T9" fmla="*/ 722 h 812"/>
                <a:gd name="T10" fmla="*/ 40 w 902"/>
                <a:gd name="T11" fmla="*/ 721 h 812"/>
                <a:gd name="T12" fmla="*/ 34 w 902"/>
                <a:gd name="T13" fmla="*/ 718 h 812"/>
                <a:gd name="T14" fmla="*/ 31 w 902"/>
                <a:gd name="T15" fmla="*/ 714 h 812"/>
                <a:gd name="T16" fmla="*/ 30 w 902"/>
                <a:gd name="T17" fmla="*/ 707 h 812"/>
                <a:gd name="T18" fmla="*/ 30 w 902"/>
                <a:gd name="T19" fmla="*/ 43 h 812"/>
                <a:gd name="T20" fmla="*/ 32 w 902"/>
                <a:gd name="T21" fmla="*/ 38 h 812"/>
                <a:gd name="T22" fmla="*/ 36 w 902"/>
                <a:gd name="T23" fmla="*/ 33 h 812"/>
                <a:gd name="T24" fmla="*/ 42 w 902"/>
                <a:gd name="T25" fmla="*/ 31 h 812"/>
                <a:gd name="T26" fmla="*/ 857 w 902"/>
                <a:gd name="T27" fmla="*/ 30 h 812"/>
                <a:gd name="T28" fmla="*/ 862 w 902"/>
                <a:gd name="T29" fmla="*/ 32 h 812"/>
                <a:gd name="T30" fmla="*/ 868 w 902"/>
                <a:gd name="T31" fmla="*/ 36 h 812"/>
                <a:gd name="T32" fmla="*/ 871 w 902"/>
                <a:gd name="T33" fmla="*/ 40 h 812"/>
                <a:gd name="T34" fmla="*/ 872 w 902"/>
                <a:gd name="T35" fmla="*/ 46 h 812"/>
                <a:gd name="T36" fmla="*/ 782 w 902"/>
                <a:gd name="T37" fmla="*/ 782 h 812"/>
                <a:gd name="T38" fmla="*/ 722 w 902"/>
                <a:gd name="T39" fmla="*/ 752 h 812"/>
                <a:gd name="T40" fmla="*/ 782 w 902"/>
                <a:gd name="T41" fmla="*/ 782 h 812"/>
                <a:gd name="T42" fmla="*/ 120 w 902"/>
                <a:gd name="T43" fmla="*/ 782 h 812"/>
                <a:gd name="T44" fmla="*/ 180 w 902"/>
                <a:gd name="T45" fmla="*/ 752 h 812"/>
                <a:gd name="T46" fmla="*/ 857 w 902"/>
                <a:gd name="T47" fmla="*/ 0 h 812"/>
                <a:gd name="T48" fmla="*/ 36 w 902"/>
                <a:gd name="T49" fmla="*/ 1 h 812"/>
                <a:gd name="T50" fmla="*/ 19 w 902"/>
                <a:gd name="T51" fmla="*/ 9 h 812"/>
                <a:gd name="T52" fmla="*/ 8 w 902"/>
                <a:gd name="T53" fmla="*/ 21 h 812"/>
                <a:gd name="T54" fmla="*/ 1 w 902"/>
                <a:gd name="T55" fmla="*/ 37 h 812"/>
                <a:gd name="T56" fmla="*/ 0 w 902"/>
                <a:gd name="T57" fmla="*/ 707 h 812"/>
                <a:gd name="T58" fmla="*/ 3 w 902"/>
                <a:gd name="T59" fmla="*/ 724 h 812"/>
                <a:gd name="T60" fmla="*/ 13 w 902"/>
                <a:gd name="T61" fmla="*/ 739 h 812"/>
                <a:gd name="T62" fmla="*/ 28 w 902"/>
                <a:gd name="T63" fmla="*/ 749 h 812"/>
                <a:gd name="T64" fmla="*/ 45 w 902"/>
                <a:gd name="T65" fmla="*/ 752 h 812"/>
                <a:gd name="T66" fmla="*/ 90 w 902"/>
                <a:gd name="T67" fmla="*/ 797 h 812"/>
                <a:gd name="T68" fmla="*/ 91 w 902"/>
                <a:gd name="T69" fmla="*/ 804 h 812"/>
                <a:gd name="T70" fmla="*/ 94 w 902"/>
                <a:gd name="T71" fmla="*/ 808 h 812"/>
                <a:gd name="T72" fmla="*/ 100 w 902"/>
                <a:gd name="T73" fmla="*/ 811 h 812"/>
                <a:gd name="T74" fmla="*/ 105 w 902"/>
                <a:gd name="T75" fmla="*/ 812 h 812"/>
                <a:gd name="T76" fmla="*/ 198 w 902"/>
                <a:gd name="T77" fmla="*/ 812 h 812"/>
                <a:gd name="T78" fmla="*/ 204 w 902"/>
                <a:gd name="T79" fmla="*/ 810 h 812"/>
                <a:gd name="T80" fmla="*/ 208 w 902"/>
                <a:gd name="T81" fmla="*/ 806 h 812"/>
                <a:gd name="T82" fmla="*/ 210 w 902"/>
                <a:gd name="T83" fmla="*/ 800 h 812"/>
                <a:gd name="T84" fmla="*/ 210 w 902"/>
                <a:gd name="T85" fmla="*/ 752 h 812"/>
                <a:gd name="T86" fmla="*/ 692 w 902"/>
                <a:gd name="T87" fmla="*/ 797 h 812"/>
                <a:gd name="T88" fmla="*/ 693 w 902"/>
                <a:gd name="T89" fmla="*/ 804 h 812"/>
                <a:gd name="T90" fmla="*/ 696 w 902"/>
                <a:gd name="T91" fmla="*/ 808 h 812"/>
                <a:gd name="T92" fmla="*/ 701 w 902"/>
                <a:gd name="T93" fmla="*/ 811 h 812"/>
                <a:gd name="T94" fmla="*/ 707 w 902"/>
                <a:gd name="T95" fmla="*/ 812 h 812"/>
                <a:gd name="T96" fmla="*/ 800 w 902"/>
                <a:gd name="T97" fmla="*/ 812 h 812"/>
                <a:gd name="T98" fmla="*/ 806 w 902"/>
                <a:gd name="T99" fmla="*/ 810 h 812"/>
                <a:gd name="T100" fmla="*/ 809 w 902"/>
                <a:gd name="T101" fmla="*/ 806 h 812"/>
                <a:gd name="T102" fmla="*/ 811 w 902"/>
                <a:gd name="T103" fmla="*/ 800 h 812"/>
                <a:gd name="T104" fmla="*/ 812 w 902"/>
                <a:gd name="T105" fmla="*/ 752 h 812"/>
                <a:gd name="T106" fmla="*/ 866 w 902"/>
                <a:gd name="T107" fmla="*/ 751 h 812"/>
                <a:gd name="T108" fmla="*/ 882 w 902"/>
                <a:gd name="T109" fmla="*/ 745 h 812"/>
                <a:gd name="T110" fmla="*/ 895 w 902"/>
                <a:gd name="T111" fmla="*/ 733 h 812"/>
                <a:gd name="T112" fmla="*/ 901 w 902"/>
                <a:gd name="T113" fmla="*/ 717 h 812"/>
                <a:gd name="T114" fmla="*/ 902 w 902"/>
                <a:gd name="T115" fmla="*/ 46 h 812"/>
                <a:gd name="T116" fmla="*/ 899 w 902"/>
                <a:gd name="T117" fmla="*/ 28 h 812"/>
                <a:gd name="T118" fmla="*/ 889 w 902"/>
                <a:gd name="T119" fmla="*/ 14 h 812"/>
                <a:gd name="T120" fmla="*/ 874 w 902"/>
                <a:gd name="T121" fmla="*/ 5 h 812"/>
                <a:gd name="T122" fmla="*/ 857 w 902"/>
                <a:gd name="T123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812">
                  <a:moveTo>
                    <a:pt x="872" y="707"/>
                  </a:moveTo>
                  <a:lnTo>
                    <a:pt x="872" y="710"/>
                  </a:lnTo>
                  <a:lnTo>
                    <a:pt x="871" y="714"/>
                  </a:lnTo>
                  <a:lnTo>
                    <a:pt x="870" y="716"/>
                  </a:lnTo>
                  <a:lnTo>
                    <a:pt x="868" y="718"/>
                  </a:lnTo>
                  <a:lnTo>
                    <a:pt x="866" y="720"/>
                  </a:lnTo>
                  <a:lnTo>
                    <a:pt x="862" y="721"/>
                  </a:lnTo>
                  <a:lnTo>
                    <a:pt x="860" y="722"/>
                  </a:lnTo>
                  <a:lnTo>
                    <a:pt x="857" y="722"/>
                  </a:lnTo>
                  <a:lnTo>
                    <a:pt x="45" y="722"/>
                  </a:lnTo>
                  <a:lnTo>
                    <a:pt x="42" y="722"/>
                  </a:lnTo>
                  <a:lnTo>
                    <a:pt x="40" y="721"/>
                  </a:lnTo>
                  <a:lnTo>
                    <a:pt x="36" y="720"/>
                  </a:lnTo>
                  <a:lnTo>
                    <a:pt x="34" y="718"/>
                  </a:lnTo>
                  <a:lnTo>
                    <a:pt x="32" y="716"/>
                  </a:lnTo>
                  <a:lnTo>
                    <a:pt x="31" y="714"/>
                  </a:lnTo>
                  <a:lnTo>
                    <a:pt x="30" y="710"/>
                  </a:lnTo>
                  <a:lnTo>
                    <a:pt x="30" y="707"/>
                  </a:lnTo>
                  <a:lnTo>
                    <a:pt x="30" y="46"/>
                  </a:lnTo>
                  <a:lnTo>
                    <a:pt x="30" y="43"/>
                  </a:lnTo>
                  <a:lnTo>
                    <a:pt x="31" y="40"/>
                  </a:lnTo>
                  <a:lnTo>
                    <a:pt x="32" y="38"/>
                  </a:lnTo>
                  <a:lnTo>
                    <a:pt x="34" y="36"/>
                  </a:lnTo>
                  <a:lnTo>
                    <a:pt x="36" y="33"/>
                  </a:lnTo>
                  <a:lnTo>
                    <a:pt x="40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857" y="30"/>
                  </a:lnTo>
                  <a:lnTo>
                    <a:pt x="860" y="31"/>
                  </a:lnTo>
                  <a:lnTo>
                    <a:pt x="862" y="32"/>
                  </a:lnTo>
                  <a:lnTo>
                    <a:pt x="866" y="33"/>
                  </a:lnTo>
                  <a:lnTo>
                    <a:pt x="868" y="36"/>
                  </a:lnTo>
                  <a:lnTo>
                    <a:pt x="870" y="38"/>
                  </a:lnTo>
                  <a:lnTo>
                    <a:pt x="871" y="40"/>
                  </a:lnTo>
                  <a:lnTo>
                    <a:pt x="872" y="43"/>
                  </a:lnTo>
                  <a:lnTo>
                    <a:pt x="872" y="46"/>
                  </a:lnTo>
                  <a:lnTo>
                    <a:pt x="872" y="707"/>
                  </a:lnTo>
                  <a:close/>
                  <a:moveTo>
                    <a:pt x="782" y="782"/>
                  </a:moveTo>
                  <a:lnTo>
                    <a:pt x="722" y="782"/>
                  </a:lnTo>
                  <a:lnTo>
                    <a:pt x="722" y="752"/>
                  </a:lnTo>
                  <a:lnTo>
                    <a:pt x="782" y="752"/>
                  </a:lnTo>
                  <a:lnTo>
                    <a:pt x="782" y="782"/>
                  </a:lnTo>
                  <a:close/>
                  <a:moveTo>
                    <a:pt x="180" y="782"/>
                  </a:moveTo>
                  <a:lnTo>
                    <a:pt x="120" y="782"/>
                  </a:lnTo>
                  <a:lnTo>
                    <a:pt x="120" y="752"/>
                  </a:lnTo>
                  <a:lnTo>
                    <a:pt x="180" y="752"/>
                  </a:lnTo>
                  <a:lnTo>
                    <a:pt x="180" y="782"/>
                  </a:lnTo>
                  <a:close/>
                  <a:moveTo>
                    <a:pt x="857" y="0"/>
                  </a:moveTo>
                  <a:lnTo>
                    <a:pt x="45" y="0"/>
                  </a:lnTo>
                  <a:lnTo>
                    <a:pt x="36" y="1"/>
                  </a:lnTo>
                  <a:lnTo>
                    <a:pt x="28" y="5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8" y="21"/>
                  </a:lnTo>
                  <a:lnTo>
                    <a:pt x="3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0" y="707"/>
                  </a:lnTo>
                  <a:lnTo>
                    <a:pt x="1" y="716"/>
                  </a:lnTo>
                  <a:lnTo>
                    <a:pt x="3" y="724"/>
                  </a:lnTo>
                  <a:lnTo>
                    <a:pt x="8" y="733"/>
                  </a:lnTo>
                  <a:lnTo>
                    <a:pt x="13" y="739"/>
                  </a:lnTo>
                  <a:lnTo>
                    <a:pt x="19" y="745"/>
                  </a:lnTo>
                  <a:lnTo>
                    <a:pt x="28" y="749"/>
                  </a:lnTo>
                  <a:lnTo>
                    <a:pt x="36" y="751"/>
                  </a:lnTo>
                  <a:lnTo>
                    <a:pt x="45" y="752"/>
                  </a:lnTo>
                  <a:lnTo>
                    <a:pt x="90" y="752"/>
                  </a:lnTo>
                  <a:lnTo>
                    <a:pt x="90" y="797"/>
                  </a:lnTo>
                  <a:lnTo>
                    <a:pt x="90" y="800"/>
                  </a:lnTo>
                  <a:lnTo>
                    <a:pt x="91" y="804"/>
                  </a:lnTo>
                  <a:lnTo>
                    <a:pt x="93" y="806"/>
                  </a:lnTo>
                  <a:lnTo>
                    <a:pt x="94" y="808"/>
                  </a:lnTo>
                  <a:lnTo>
                    <a:pt x="96" y="810"/>
                  </a:lnTo>
                  <a:lnTo>
                    <a:pt x="100" y="811"/>
                  </a:lnTo>
                  <a:lnTo>
                    <a:pt x="102" y="812"/>
                  </a:lnTo>
                  <a:lnTo>
                    <a:pt x="105" y="812"/>
                  </a:lnTo>
                  <a:lnTo>
                    <a:pt x="195" y="812"/>
                  </a:lnTo>
                  <a:lnTo>
                    <a:pt x="198" y="812"/>
                  </a:lnTo>
                  <a:lnTo>
                    <a:pt x="201" y="811"/>
                  </a:lnTo>
                  <a:lnTo>
                    <a:pt x="204" y="810"/>
                  </a:lnTo>
                  <a:lnTo>
                    <a:pt x="206" y="808"/>
                  </a:lnTo>
                  <a:lnTo>
                    <a:pt x="208" y="806"/>
                  </a:lnTo>
                  <a:lnTo>
                    <a:pt x="209" y="804"/>
                  </a:lnTo>
                  <a:lnTo>
                    <a:pt x="210" y="800"/>
                  </a:lnTo>
                  <a:lnTo>
                    <a:pt x="210" y="797"/>
                  </a:lnTo>
                  <a:lnTo>
                    <a:pt x="210" y="752"/>
                  </a:lnTo>
                  <a:lnTo>
                    <a:pt x="692" y="752"/>
                  </a:lnTo>
                  <a:lnTo>
                    <a:pt x="692" y="797"/>
                  </a:lnTo>
                  <a:lnTo>
                    <a:pt x="692" y="800"/>
                  </a:lnTo>
                  <a:lnTo>
                    <a:pt x="693" y="804"/>
                  </a:lnTo>
                  <a:lnTo>
                    <a:pt x="694" y="806"/>
                  </a:lnTo>
                  <a:lnTo>
                    <a:pt x="696" y="808"/>
                  </a:lnTo>
                  <a:lnTo>
                    <a:pt x="698" y="810"/>
                  </a:lnTo>
                  <a:lnTo>
                    <a:pt x="701" y="811"/>
                  </a:lnTo>
                  <a:lnTo>
                    <a:pt x="704" y="812"/>
                  </a:lnTo>
                  <a:lnTo>
                    <a:pt x="707" y="812"/>
                  </a:lnTo>
                  <a:lnTo>
                    <a:pt x="797" y="812"/>
                  </a:lnTo>
                  <a:lnTo>
                    <a:pt x="800" y="812"/>
                  </a:lnTo>
                  <a:lnTo>
                    <a:pt x="802" y="811"/>
                  </a:lnTo>
                  <a:lnTo>
                    <a:pt x="806" y="810"/>
                  </a:lnTo>
                  <a:lnTo>
                    <a:pt x="808" y="808"/>
                  </a:lnTo>
                  <a:lnTo>
                    <a:pt x="809" y="806"/>
                  </a:lnTo>
                  <a:lnTo>
                    <a:pt x="811" y="804"/>
                  </a:lnTo>
                  <a:lnTo>
                    <a:pt x="811" y="800"/>
                  </a:lnTo>
                  <a:lnTo>
                    <a:pt x="812" y="797"/>
                  </a:lnTo>
                  <a:lnTo>
                    <a:pt x="812" y="752"/>
                  </a:lnTo>
                  <a:lnTo>
                    <a:pt x="857" y="752"/>
                  </a:lnTo>
                  <a:lnTo>
                    <a:pt x="866" y="751"/>
                  </a:lnTo>
                  <a:lnTo>
                    <a:pt x="874" y="749"/>
                  </a:lnTo>
                  <a:lnTo>
                    <a:pt x="882" y="745"/>
                  </a:lnTo>
                  <a:lnTo>
                    <a:pt x="889" y="739"/>
                  </a:lnTo>
                  <a:lnTo>
                    <a:pt x="895" y="733"/>
                  </a:lnTo>
                  <a:lnTo>
                    <a:pt x="899" y="724"/>
                  </a:lnTo>
                  <a:lnTo>
                    <a:pt x="901" y="717"/>
                  </a:lnTo>
                  <a:lnTo>
                    <a:pt x="902" y="707"/>
                  </a:lnTo>
                  <a:lnTo>
                    <a:pt x="902" y="46"/>
                  </a:lnTo>
                  <a:lnTo>
                    <a:pt x="901" y="37"/>
                  </a:lnTo>
                  <a:lnTo>
                    <a:pt x="899" y="28"/>
                  </a:lnTo>
                  <a:lnTo>
                    <a:pt x="895" y="21"/>
                  </a:lnTo>
                  <a:lnTo>
                    <a:pt x="889" y="14"/>
                  </a:lnTo>
                  <a:lnTo>
                    <a:pt x="882" y="9"/>
                  </a:lnTo>
                  <a:lnTo>
                    <a:pt x="874" y="5"/>
                  </a:lnTo>
                  <a:lnTo>
                    <a:pt x="866" y="1"/>
                  </a:lnTo>
                  <a:lnTo>
                    <a:pt x="857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3">
              <a:extLst>
                <a:ext uri="{FF2B5EF4-FFF2-40B4-BE49-F238E27FC236}">
                  <a16:creationId xmlns:a16="http://schemas.microsoft.com/office/drawing/2014/main" id="{667E15F2-A897-4A0D-BA25-3F6FB0D87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0500" y="3128963"/>
              <a:ext cx="238125" cy="180975"/>
            </a:xfrm>
            <a:custGeom>
              <a:avLst/>
              <a:gdLst>
                <a:gd name="T0" fmla="*/ 721 w 752"/>
                <a:gd name="T1" fmla="*/ 532 h 571"/>
                <a:gd name="T2" fmla="*/ 716 w 752"/>
                <a:gd name="T3" fmla="*/ 539 h 571"/>
                <a:gd name="T4" fmla="*/ 707 w 752"/>
                <a:gd name="T5" fmla="*/ 541 h 571"/>
                <a:gd name="T6" fmla="*/ 70 w 752"/>
                <a:gd name="T7" fmla="*/ 540 h 571"/>
                <a:gd name="T8" fmla="*/ 63 w 752"/>
                <a:gd name="T9" fmla="*/ 535 h 571"/>
                <a:gd name="T10" fmla="*/ 60 w 752"/>
                <a:gd name="T11" fmla="*/ 526 h 571"/>
                <a:gd name="T12" fmla="*/ 78 w 752"/>
                <a:gd name="T13" fmla="*/ 450 h 571"/>
                <a:gd name="T14" fmla="*/ 86 w 752"/>
                <a:gd name="T15" fmla="*/ 447 h 571"/>
                <a:gd name="T16" fmla="*/ 90 w 752"/>
                <a:gd name="T17" fmla="*/ 440 h 571"/>
                <a:gd name="T18" fmla="*/ 90 w 752"/>
                <a:gd name="T19" fmla="*/ 373 h 571"/>
                <a:gd name="T20" fmla="*/ 86 w 752"/>
                <a:gd name="T21" fmla="*/ 366 h 571"/>
                <a:gd name="T22" fmla="*/ 78 w 752"/>
                <a:gd name="T23" fmla="*/ 361 h 571"/>
                <a:gd name="T24" fmla="*/ 60 w 752"/>
                <a:gd name="T25" fmla="*/ 210 h 571"/>
                <a:gd name="T26" fmla="*/ 81 w 752"/>
                <a:gd name="T27" fmla="*/ 209 h 571"/>
                <a:gd name="T28" fmla="*/ 88 w 752"/>
                <a:gd name="T29" fmla="*/ 204 h 571"/>
                <a:gd name="T30" fmla="*/ 90 w 752"/>
                <a:gd name="T31" fmla="*/ 195 h 571"/>
                <a:gd name="T32" fmla="*/ 89 w 752"/>
                <a:gd name="T33" fmla="*/ 130 h 571"/>
                <a:gd name="T34" fmla="*/ 84 w 752"/>
                <a:gd name="T35" fmla="*/ 122 h 571"/>
                <a:gd name="T36" fmla="*/ 75 w 752"/>
                <a:gd name="T37" fmla="*/ 120 h 571"/>
                <a:gd name="T38" fmla="*/ 60 w 752"/>
                <a:gd name="T39" fmla="*/ 42 h 571"/>
                <a:gd name="T40" fmla="*/ 64 w 752"/>
                <a:gd name="T41" fmla="*/ 35 h 571"/>
                <a:gd name="T42" fmla="*/ 72 w 752"/>
                <a:gd name="T43" fmla="*/ 30 h 571"/>
                <a:gd name="T44" fmla="*/ 710 w 752"/>
                <a:gd name="T45" fmla="*/ 30 h 571"/>
                <a:gd name="T46" fmla="*/ 718 w 752"/>
                <a:gd name="T47" fmla="*/ 35 h 571"/>
                <a:gd name="T48" fmla="*/ 721 w 752"/>
                <a:gd name="T49" fmla="*/ 42 h 571"/>
                <a:gd name="T50" fmla="*/ 30 w 752"/>
                <a:gd name="T51" fmla="*/ 391 h 571"/>
                <a:gd name="T52" fmla="*/ 30 w 752"/>
                <a:gd name="T53" fmla="*/ 421 h 571"/>
                <a:gd name="T54" fmla="*/ 60 w 752"/>
                <a:gd name="T55" fmla="*/ 150 h 571"/>
                <a:gd name="T56" fmla="*/ 30 w 752"/>
                <a:gd name="T57" fmla="*/ 150 h 571"/>
                <a:gd name="T58" fmla="*/ 66 w 752"/>
                <a:gd name="T59" fmla="*/ 0 h 571"/>
                <a:gd name="T60" fmla="*/ 43 w 752"/>
                <a:gd name="T61" fmla="*/ 13 h 571"/>
                <a:gd name="T62" fmla="*/ 31 w 752"/>
                <a:gd name="T63" fmla="*/ 36 h 571"/>
                <a:gd name="T64" fmla="*/ 15 w 752"/>
                <a:gd name="T65" fmla="*/ 120 h 571"/>
                <a:gd name="T66" fmla="*/ 6 w 752"/>
                <a:gd name="T67" fmla="*/ 122 h 571"/>
                <a:gd name="T68" fmla="*/ 1 w 752"/>
                <a:gd name="T69" fmla="*/ 130 h 571"/>
                <a:gd name="T70" fmla="*/ 0 w 752"/>
                <a:gd name="T71" fmla="*/ 195 h 571"/>
                <a:gd name="T72" fmla="*/ 2 w 752"/>
                <a:gd name="T73" fmla="*/ 204 h 571"/>
                <a:gd name="T74" fmla="*/ 10 w 752"/>
                <a:gd name="T75" fmla="*/ 209 h 571"/>
                <a:gd name="T76" fmla="*/ 30 w 752"/>
                <a:gd name="T77" fmla="*/ 210 h 571"/>
                <a:gd name="T78" fmla="*/ 12 w 752"/>
                <a:gd name="T79" fmla="*/ 361 h 571"/>
                <a:gd name="T80" fmla="*/ 4 w 752"/>
                <a:gd name="T81" fmla="*/ 366 h 571"/>
                <a:gd name="T82" fmla="*/ 0 w 752"/>
                <a:gd name="T83" fmla="*/ 373 h 571"/>
                <a:gd name="T84" fmla="*/ 0 w 752"/>
                <a:gd name="T85" fmla="*/ 438 h 571"/>
                <a:gd name="T86" fmla="*/ 4 w 752"/>
                <a:gd name="T87" fmla="*/ 447 h 571"/>
                <a:gd name="T88" fmla="*/ 12 w 752"/>
                <a:gd name="T89" fmla="*/ 450 h 571"/>
                <a:gd name="T90" fmla="*/ 30 w 752"/>
                <a:gd name="T91" fmla="*/ 526 h 571"/>
                <a:gd name="T92" fmla="*/ 37 w 752"/>
                <a:gd name="T93" fmla="*/ 551 h 571"/>
                <a:gd name="T94" fmla="*/ 58 w 752"/>
                <a:gd name="T95" fmla="*/ 568 h 571"/>
                <a:gd name="T96" fmla="*/ 707 w 752"/>
                <a:gd name="T97" fmla="*/ 571 h 571"/>
                <a:gd name="T98" fmla="*/ 732 w 752"/>
                <a:gd name="T99" fmla="*/ 564 h 571"/>
                <a:gd name="T100" fmla="*/ 748 w 752"/>
                <a:gd name="T101" fmla="*/ 543 h 571"/>
                <a:gd name="T102" fmla="*/ 752 w 752"/>
                <a:gd name="T103" fmla="*/ 45 h 571"/>
                <a:gd name="T104" fmla="*/ 745 w 752"/>
                <a:gd name="T105" fmla="*/ 20 h 571"/>
                <a:gd name="T106" fmla="*/ 724 w 752"/>
                <a:gd name="T107" fmla="*/ 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2" h="571">
                  <a:moveTo>
                    <a:pt x="722" y="526"/>
                  </a:moveTo>
                  <a:lnTo>
                    <a:pt x="721" y="529"/>
                  </a:lnTo>
                  <a:lnTo>
                    <a:pt x="721" y="532"/>
                  </a:lnTo>
                  <a:lnTo>
                    <a:pt x="719" y="535"/>
                  </a:lnTo>
                  <a:lnTo>
                    <a:pt x="718" y="537"/>
                  </a:lnTo>
                  <a:lnTo>
                    <a:pt x="716" y="539"/>
                  </a:lnTo>
                  <a:lnTo>
                    <a:pt x="712" y="540"/>
                  </a:lnTo>
                  <a:lnTo>
                    <a:pt x="709" y="541"/>
                  </a:lnTo>
                  <a:lnTo>
                    <a:pt x="707" y="541"/>
                  </a:lnTo>
                  <a:lnTo>
                    <a:pt x="75" y="541"/>
                  </a:lnTo>
                  <a:lnTo>
                    <a:pt x="72" y="541"/>
                  </a:lnTo>
                  <a:lnTo>
                    <a:pt x="70" y="540"/>
                  </a:lnTo>
                  <a:lnTo>
                    <a:pt x="66" y="539"/>
                  </a:lnTo>
                  <a:lnTo>
                    <a:pt x="64" y="537"/>
                  </a:lnTo>
                  <a:lnTo>
                    <a:pt x="63" y="535"/>
                  </a:lnTo>
                  <a:lnTo>
                    <a:pt x="61" y="532"/>
                  </a:lnTo>
                  <a:lnTo>
                    <a:pt x="60" y="529"/>
                  </a:lnTo>
                  <a:lnTo>
                    <a:pt x="60" y="526"/>
                  </a:lnTo>
                  <a:lnTo>
                    <a:pt x="60" y="451"/>
                  </a:lnTo>
                  <a:lnTo>
                    <a:pt x="75" y="451"/>
                  </a:lnTo>
                  <a:lnTo>
                    <a:pt x="78" y="450"/>
                  </a:lnTo>
                  <a:lnTo>
                    <a:pt x="81" y="450"/>
                  </a:lnTo>
                  <a:lnTo>
                    <a:pt x="84" y="448"/>
                  </a:lnTo>
                  <a:lnTo>
                    <a:pt x="86" y="447"/>
                  </a:lnTo>
                  <a:lnTo>
                    <a:pt x="88" y="445"/>
                  </a:lnTo>
                  <a:lnTo>
                    <a:pt x="89" y="442"/>
                  </a:lnTo>
                  <a:lnTo>
                    <a:pt x="90" y="440"/>
                  </a:lnTo>
                  <a:lnTo>
                    <a:pt x="90" y="436"/>
                  </a:lnTo>
                  <a:lnTo>
                    <a:pt x="90" y="376"/>
                  </a:lnTo>
                  <a:lnTo>
                    <a:pt x="90" y="373"/>
                  </a:lnTo>
                  <a:lnTo>
                    <a:pt x="89" y="370"/>
                  </a:lnTo>
                  <a:lnTo>
                    <a:pt x="88" y="368"/>
                  </a:lnTo>
                  <a:lnTo>
                    <a:pt x="86" y="366"/>
                  </a:lnTo>
                  <a:lnTo>
                    <a:pt x="84" y="363"/>
                  </a:lnTo>
                  <a:lnTo>
                    <a:pt x="81" y="362"/>
                  </a:lnTo>
                  <a:lnTo>
                    <a:pt x="78" y="361"/>
                  </a:lnTo>
                  <a:lnTo>
                    <a:pt x="75" y="361"/>
                  </a:lnTo>
                  <a:lnTo>
                    <a:pt x="60" y="361"/>
                  </a:lnTo>
                  <a:lnTo>
                    <a:pt x="60" y="210"/>
                  </a:lnTo>
                  <a:lnTo>
                    <a:pt x="75" y="210"/>
                  </a:lnTo>
                  <a:lnTo>
                    <a:pt x="78" y="210"/>
                  </a:lnTo>
                  <a:lnTo>
                    <a:pt x="81" y="209"/>
                  </a:lnTo>
                  <a:lnTo>
                    <a:pt x="84" y="208"/>
                  </a:lnTo>
                  <a:lnTo>
                    <a:pt x="86" y="206"/>
                  </a:lnTo>
                  <a:lnTo>
                    <a:pt x="88" y="204"/>
                  </a:lnTo>
                  <a:lnTo>
                    <a:pt x="89" y="202"/>
                  </a:lnTo>
                  <a:lnTo>
                    <a:pt x="90" y="198"/>
                  </a:lnTo>
                  <a:lnTo>
                    <a:pt x="90" y="195"/>
                  </a:lnTo>
                  <a:lnTo>
                    <a:pt x="90" y="135"/>
                  </a:lnTo>
                  <a:lnTo>
                    <a:pt x="90" y="132"/>
                  </a:lnTo>
                  <a:lnTo>
                    <a:pt x="89" y="130"/>
                  </a:lnTo>
                  <a:lnTo>
                    <a:pt x="88" y="127"/>
                  </a:lnTo>
                  <a:lnTo>
                    <a:pt x="86" y="125"/>
                  </a:lnTo>
                  <a:lnTo>
                    <a:pt x="84" y="122"/>
                  </a:lnTo>
                  <a:lnTo>
                    <a:pt x="81" y="121"/>
                  </a:lnTo>
                  <a:lnTo>
                    <a:pt x="78" y="120"/>
                  </a:lnTo>
                  <a:lnTo>
                    <a:pt x="75" y="120"/>
                  </a:lnTo>
                  <a:lnTo>
                    <a:pt x="60" y="120"/>
                  </a:lnTo>
                  <a:lnTo>
                    <a:pt x="60" y="45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3" y="37"/>
                  </a:lnTo>
                  <a:lnTo>
                    <a:pt x="64" y="35"/>
                  </a:lnTo>
                  <a:lnTo>
                    <a:pt x="66" y="32"/>
                  </a:lnTo>
                  <a:lnTo>
                    <a:pt x="70" y="31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707" y="30"/>
                  </a:lnTo>
                  <a:lnTo>
                    <a:pt x="710" y="30"/>
                  </a:lnTo>
                  <a:lnTo>
                    <a:pt x="712" y="31"/>
                  </a:lnTo>
                  <a:lnTo>
                    <a:pt x="716" y="32"/>
                  </a:lnTo>
                  <a:lnTo>
                    <a:pt x="718" y="35"/>
                  </a:lnTo>
                  <a:lnTo>
                    <a:pt x="719" y="37"/>
                  </a:lnTo>
                  <a:lnTo>
                    <a:pt x="721" y="39"/>
                  </a:lnTo>
                  <a:lnTo>
                    <a:pt x="721" y="42"/>
                  </a:lnTo>
                  <a:lnTo>
                    <a:pt x="722" y="45"/>
                  </a:lnTo>
                  <a:lnTo>
                    <a:pt x="722" y="526"/>
                  </a:lnTo>
                  <a:close/>
                  <a:moveTo>
                    <a:pt x="30" y="391"/>
                  </a:moveTo>
                  <a:lnTo>
                    <a:pt x="60" y="391"/>
                  </a:lnTo>
                  <a:lnTo>
                    <a:pt x="60" y="421"/>
                  </a:lnTo>
                  <a:lnTo>
                    <a:pt x="30" y="421"/>
                  </a:lnTo>
                  <a:lnTo>
                    <a:pt x="30" y="391"/>
                  </a:lnTo>
                  <a:close/>
                  <a:moveTo>
                    <a:pt x="30" y="150"/>
                  </a:moveTo>
                  <a:lnTo>
                    <a:pt x="60" y="150"/>
                  </a:lnTo>
                  <a:lnTo>
                    <a:pt x="60" y="180"/>
                  </a:lnTo>
                  <a:lnTo>
                    <a:pt x="30" y="180"/>
                  </a:lnTo>
                  <a:lnTo>
                    <a:pt x="30" y="150"/>
                  </a:lnTo>
                  <a:close/>
                  <a:moveTo>
                    <a:pt x="707" y="0"/>
                  </a:moveTo>
                  <a:lnTo>
                    <a:pt x="75" y="0"/>
                  </a:lnTo>
                  <a:lnTo>
                    <a:pt x="66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3" y="13"/>
                  </a:lnTo>
                  <a:lnTo>
                    <a:pt x="37" y="20"/>
                  </a:lnTo>
                  <a:lnTo>
                    <a:pt x="33" y="27"/>
                  </a:lnTo>
                  <a:lnTo>
                    <a:pt x="31" y="36"/>
                  </a:lnTo>
                  <a:lnTo>
                    <a:pt x="30" y="45"/>
                  </a:lnTo>
                  <a:lnTo>
                    <a:pt x="3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0" y="121"/>
                  </a:lnTo>
                  <a:lnTo>
                    <a:pt x="6" y="122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195"/>
                  </a:lnTo>
                  <a:lnTo>
                    <a:pt x="0" y="198"/>
                  </a:lnTo>
                  <a:lnTo>
                    <a:pt x="1" y="202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10" y="209"/>
                  </a:lnTo>
                  <a:lnTo>
                    <a:pt x="12" y="210"/>
                  </a:lnTo>
                  <a:lnTo>
                    <a:pt x="15" y="210"/>
                  </a:lnTo>
                  <a:lnTo>
                    <a:pt x="30" y="210"/>
                  </a:lnTo>
                  <a:lnTo>
                    <a:pt x="30" y="361"/>
                  </a:lnTo>
                  <a:lnTo>
                    <a:pt x="15" y="361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6"/>
                  </a:lnTo>
                  <a:lnTo>
                    <a:pt x="2" y="368"/>
                  </a:lnTo>
                  <a:lnTo>
                    <a:pt x="1" y="370"/>
                  </a:lnTo>
                  <a:lnTo>
                    <a:pt x="0" y="373"/>
                  </a:lnTo>
                  <a:lnTo>
                    <a:pt x="0" y="376"/>
                  </a:lnTo>
                  <a:lnTo>
                    <a:pt x="0" y="436"/>
                  </a:lnTo>
                  <a:lnTo>
                    <a:pt x="0" y="438"/>
                  </a:lnTo>
                  <a:lnTo>
                    <a:pt x="1" y="442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6" y="448"/>
                  </a:lnTo>
                  <a:lnTo>
                    <a:pt x="10" y="450"/>
                  </a:lnTo>
                  <a:lnTo>
                    <a:pt x="12" y="450"/>
                  </a:lnTo>
                  <a:lnTo>
                    <a:pt x="15" y="451"/>
                  </a:lnTo>
                  <a:lnTo>
                    <a:pt x="30" y="451"/>
                  </a:lnTo>
                  <a:lnTo>
                    <a:pt x="30" y="526"/>
                  </a:lnTo>
                  <a:lnTo>
                    <a:pt x="31" y="535"/>
                  </a:lnTo>
                  <a:lnTo>
                    <a:pt x="33" y="543"/>
                  </a:lnTo>
                  <a:lnTo>
                    <a:pt x="37" y="551"/>
                  </a:lnTo>
                  <a:lnTo>
                    <a:pt x="43" y="558"/>
                  </a:lnTo>
                  <a:lnTo>
                    <a:pt x="50" y="564"/>
                  </a:lnTo>
                  <a:lnTo>
                    <a:pt x="58" y="568"/>
                  </a:lnTo>
                  <a:lnTo>
                    <a:pt x="66" y="570"/>
                  </a:lnTo>
                  <a:lnTo>
                    <a:pt x="75" y="571"/>
                  </a:lnTo>
                  <a:lnTo>
                    <a:pt x="707" y="571"/>
                  </a:lnTo>
                  <a:lnTo>
                    <a:pt x="716" y="570"/>
                  </a:lnTo>
                  <a:lnTo>
                    <a:pt x="724" y="568"/>
                  </a:lnTo>
                  <a:lnTo>
                    <a:pt x="732" y="564"/>
                  </a:lnTo>
                  <a:lnTo>
                    <a:pt x="738" y="558"/>
                  </a:lnTo>
                  <a:lnTo>
                    <a:pt x="745" y="551"/>
                  </a:lnTo>
                  <a:lnTo>
                    <a:pt x="748" y="543"/>
                  </a:lnTo>
                  <a:lnTo>
                    <a:pt x="751" y="535"/>
                  </a:lnTo>
                  <a:lnTo>
                    <a:pt x="752" y="526"/>
                  </a:lnTo>
                  <a:lnTo>
                    <a:pt x="752" y="45"/>
                  </a:lnTo>
                  <a:lnTo>
                    <a:pt x="751" y="36"/>
                  </a:lnTo>
                  <a:lnTo>
                    <a:pt x="748" y="27"/>
                  </a:lnTo>
                  <a:lnTo>
                    <a:pt x="745" y="20"/>
                  </a:lnTo>
                  <a:lnTo>
                    <a:pt x="738" y="13"/>
                  </a:lnTo>
                  <a:lnTo>
                    <a:pt x="732" y="8"/>
                  </a:lnTo>
                  <a:lnTo>
                    <a:pt x="724" y="4"/>
                  </a:lnTo>
                  <a:lnTo>
                    <a:pt x="716" y="1"/>
                  </a:lnTo>
                  <a:lnTo>
                    <a:pt x="7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4">
              <a:extLst>
                <a:ext uri="{FF2B5EF4-FFF2-40B4-BE49-F238E27FC236}">
                  <a16:creationId xmlns:a16="http://schemas.microsoft.com/office/drawing/2014/main" id="{287878F3-1EBF-466B-92D8-8653CF9D1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53850" y="3148013"/>
              <a:ext cx="76200" cy="76200"/>
            </a:xfrm>
            <a:custGeom>
              <a:avLst/>
              <a:gdLst>
                <a:gd name="T0" fmla="*/ 102 w 241"/>
                <a:gd name="T1" fmla="*/ 209 h 240"/>
                <a:gd name="T2" fmla="*/ 77 w 241"/>
                <a:gd name="T3" fmla="*/ 200 h 240"/>
                <a:gd name="T4" fmla="*/ 57 w 241"/>
                <a:gd name="T5" fmla="*/ 185 h 240"/>
                <a:gd name="T6" fmla="*/ 41 w 241"/>
                <a:gd name="T7" fmla="*/ 163 h 240"/>
                <a:gd name="T8" fmla="*/ 32 w 241"/>
                <a:gd name="T9" fmla="*/ 138 h 240"/>
                <a:gd name="T10" fmla="*/ 31 w 241"/>
                <a:gd name="T11" fmla="*/ 112 h 240"/>
                <a:gd name="T12" fmla="*/ 37 w 241"/>
                <a:gd name="T13" fmla="*/ 85 h 240"/>
                <a:gd name="T14" fmla="*/ 50 w 241"/>
                <a:gd name="T15" fmla="*/ 64 h 240"/>
                <a:gd name="T16" fmla="*/ 70 w 241"/>
                <a:gd name="T17" fmla="*/ 45 h 240"/>
                <a:gd name="T18" fmla="*/ 93 w 241"/>
                <a:gd name="T19" fmla="*/ 35 h 240"/>
                <a:gd name="T20" fmla="*/ 120 w 241"/>
                <a:gd name="T21" fmla="*/ 30 h 240"/>
                <a:gd name="T22" fmla="*/ 147 w 241"/>
                <a:gd name="T23" fmla="*/ 35 h 240"/>
                <a:gd name="T24" fmla="*/ 170 w 241"/>
                <a:gd name="T25" fmla="*/ 45 h 240"/>
                <a:gd name="T26" fmla="*/ 190 w 241"/>
                <a:gd name="T27" fmla="*/ 64 h 240"/>
                <a:gd name="T28" fmla="*/ 204 w 241"/>
                <a:gd name="T29" fmla="*/ 85 h 240"/>
                <a:gd name="T30" fmla="*/ 210 w 241"/>
                <a:gd name="T31" fmla="*/ 112 h 240"/>
                <a:gd name="T32" fmla="*/ 209 w 241"/>
                <a:gd name="T33" fmla="*/ 138 h 240"/>
                <a:gd name="T34" fmla="*/ 199 w 241"/>
                <a:gd name="T35" fmla="*/ 163 h 240"/>
                <a:gd name="T36" fmla="*/ 184 w 241"/>
                <a:gd name="T37" fmla="*/ 185 h 240"/>
                <a:gd name="T38" fmla="*/ 163 w 241"/>
                <a:gd name="T39" fmla="*/ 200 h 240"/>
                <a:gd name="T40" fmla="*/ 138 w 241"/>
                <a:gd name="T41" fmla="*/ 209 h 240"/>
                <a:gd name="T42" fmla="*/ 120 w 241"/>
                <a:gd name="T43" fmla="*/ 0 h 240"/>
                <a:gd name="T44" fmla="*/ 85 w 241"/>
                <a:gd name="T45" fmla="*/ 6 h 240"/>
                <a:gd name="T46" fmla="*/ 54 w 241"/>
                <a:gd name="T47" fmla="*/ 21 h 240"/>
                <a:gd name="T48" fmla="*/ 28 w 241"/>
                <a:gd name="T49" fmla="*/ 44 h 240"/>
                <a:gd name="T50" fmla="*/ 10 w 241"/>
                <a:gd name="T51" fmla="*/ 73 h 240"/>
                <a:gd name="T52" fmla="*/ 1 w 241"/>
                <a:gd name="T53" fmla="*/ 108 h 240"/>
                <a:gd name="T54" fmla="*/ 2 w 241"/>
                <a:gd name="T55" fmla="*/ 145 h 240"/>
                <a:gd name="T56" fmla="*/ 15 w 241"/>
                <a:gd name="T57" fmla="*/ 178 h 240"/>
                <a:gd name="T58" fmla="*/ 35 w 241"/>
                <a:gd name="T59" fmla="*/ 205 h 240"/>
                <a:gd name="T60" fmla="*/ 63 w 241"/>
                <a:gd name="T61" fmla="*/ 226 h 240"/>
                <a:gd name="T62" fmla="*/ 96 w 241"/>
                <a:gd name="T63" fmla="*/ 238 h 240"/>
                <a:gd name="T64" fmla="*/ 133 w 241"/>
                <a:gd name="T65" fmla="*/ 240 h 240"/>
                <a:gd name="T66" fmla="*/ 167 w 241"/>
                <a:gd name="T67" fmla="*/ 232 h 240"/>
                <a:gd name="T68" fmla="*/ 197 w 241"/>
                <a:gd name="T69" fmla="*/ 213 h 240"/>
                <a:gd name="T70" fmla="*/ 220 w 241"/>
                <a:gd name="T71" fmla="*/ 188 h 240"/>
                <a:gd name="T72" fmla="*/ 236 w 241"/>
                <a:gd name="T73" fmla="*/ 156 h 240"/>
                <a:gd name="T74" fmla="*/ 241 w 241"/>
                <a:gd name="T75" fmla="*/ 120 h 240"/>
                <a:gd name="T76" fmla="*/ 236 w 241"/>
                <a:gd name="T77" fmla="*/ 85 h 240"/>
                <a:gd name="T78" fmla="*/ 220 w 241"/>
                <a:gd name="T79" fmla="*/ 53 h 240"/>
                <a:gd name="T80" fmla="*/ 197 w 241"/>
                <a:gd name="T81" fmla="*/ 27 h 240"/>
                <a:gd name="T82" fmla="*/ 167 w 241"/>
                <a:gd name="T83" fmla="*/ 10 h 240"/>
                <a:gd name="T84" fmla="*/ 133 w 241"/>
                <a:gd name="T8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40">
                  <a:moveTo>
                    <a:pt x="120" y="210"/>
                  </a:moveTo>
                  <a:lnTo>
                    <a:pt x="111" y="210"/>
                  </a:lnTo>
                  <a:lnTo>
                    <a:pt x="102" y="209"/>
                  </a:lnTo>
                  <a:lnTo>
                    <a:pt x="93" y="206"/>
                  </a:lnTo>
                  <a:lnTo>
                    <a:pt x="86" y="204"/>
                  </a:lnTo>
                  <a:lnTo>
                    <a:pt x="77" y="200"/>
                  </a:lnTo>
                  <a:lnTo>
                    <a:pt x="70" y="195"/>
                  </a:lnTo>
                  <a:lnTo>
                    <a:pt x="63" y="190"/>
                  </a:lnTo>
                  <a:lnTo>
                    <a:pt x="57" y="185"/>
                  </a:lnTo>
                  <a:lnTo>
                    <a:pt x="50" y="178"/>
                  </a:lnTo>
                  <a:lnTo>
                    <a:pt x="45" y="171"/>
                  </a:lnTo>
                  <a:lnTo>
                    <a:pt x="41" y="163"/>
                  </a:lnTo>
                  <a:lnTo>
                    <a:pt x="37" y="156"/>
                  </a:lnTo>
                  <a:lnTo>
                    <a:pt x="34" y="147"/>
                  </a:lnTo>
                  <a:lnTo>
                    <a:pt x="32" y="138"/>
                  </a:lnTo>
                  <a:lnTo>
                    <a:pt x="31" y="130"/>
                  </a:lnTo>
                  <a:lnTo>
                    <a:pt x="30" y="120"/>
                  </a:lnTo>
                  <a:lnTo>
                    <a:pt x="31" y="112"/>
                  </a:lnTo>
                  <a:lnTo>
                    <a:pt x="32" y="102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5" y="70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3" y="51"/>
                  </a:lnTo>
                  <a:lnTo>
                    <a:pt x="70" y="45"/>
                  </a:lnTo>
                  <a:lnTo>
                    <a:pt x="77" y="41"/>
                  </a:lnTo>
                  <a:lnTo>
                    <a:pt x="86" y="38"/>
                  </a:lnTo>
                  <a:lnTo>
                    <a:pt x="93" y="35"/>
                  </a:lnTo>
                  <a:lnTo>
                    <a:pt x="102" y="32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30" y="30"/>
                  </a:lnTo>
                  <a:lnTo>
                    <a:pt x="138" y="32"/>
                  </a:lnTo>
                  <a:lnTo>
                    <a:pt x="147" y="35"/>
                  </a:lnTo>
                  <a:lnTo>
                    <a:pt x="155" y="38"/>
                  </a:lnTo>
                  <a:lnTo>
                    <a:pt x="163" y="41"/>
                  </a:lnTo>
                  <a:lnTo>
                    <a:pt x="170" y="45"/>
                  </a:lnTo>
                  <a:lnTo>
                    <a:pt x="178" y="51"/>
                  </a:lnTo>
                  <a:lnTo>
                    <a:pt x="184" y="57"/>
                  </a:lnTo>
                  <a:lnTo>
                    <a:pt x="190" y="64"/>
                  </a:lnTo>
                  <a:lnTo>
                    <a:pt x="195" y="70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2"/>
                  </a:lnTo>
                  <a:lnTo>
                    <a:pt x="210" y="112"/>
                  </a:lnTo>
                  <a:lnTo>
                    <a:pt x="211" y="120"/>
                  </a:lnTo>
                  <a:lnTo>
                    <a:pt x="210" y="130"/>
                  </a:lnTo>
                  <a:lnTo>
                    <a:pt x="209" y="138"/>
                  </a:lnTo>
                  <a:lnTo>
                    <a:pt x="207" y="147"/>
                  </a:lnTo>
                  <a:lnTo>
                    <a:pt x="204" y="156"/>
                  </a:lnTo>
                  <a:lnTo>
                    <a:pt x="199" y="163"/>
                  </a:lnTo>
                  <a:lnTo>
                    <a:pt x="195" y="171"/>
                  </a:lnTo>
                  <a:lnTo>
                    <a:pt x="190" y="178"/>
                  </a:lnTo>
                  <a:lnTo>
                    <a:pt x="184" y="185"/>
                  </a:lnTo>
                  <a:lnTo>
                    <a:pt x="178" y="190"/>
                  </a:lnTo>
                  <a:lnTo>
                    <a:pt x="170" y="195"/>
                  </a:lnTo>
                  <a:lnTo>
                    <a:pt x="163" y="200"/>
                  </a:lnTo>
                  <a:lnTo>
                    <a:pt x="155" y="204"/>
                  </a:lnTo>
                  <a:lnTo>
                    <a:pt x="147" y="206"/>
                  </a:lnTo>
                  <a:lnTo>
                    <a:pt x="138" y="209"/>
                  </a:lnTo>
                  <a:lnTo>
                    <a:pt x="130" y="210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0"/>
                  </a:lnTo>
                  <a:lnTo>
                    <a:pt x="96" y="2"/>
                  </a:lnTo>
                  <a:lnTo>
                    <a:pt x="85" y="6"/>
                  </a:lnTo>
                  <a:lnTo>
                    <a:pt x="74" y="10"/>
                  </a:lnTo>
                  <a:lnTo>
                    <a:pt x="63" y="14"/>
                  </a:lnTo>
                  <a:lnTo>
                    <a:pt x="54" y="21"/>
                  </a:lnTo>
                  <a:lnTo>
                    <a:pt x="44" y="27"/>
                  </a:lnTo>
                  <a:lnTo>
                    <a:pt x="35" y="36"/>
                  </a:lnTo>
                  <a:lnTo>
                    <a:pt x="28" y="44"/>
                  </a:lnTo>
                  <a:lnTo>
                    <a:pt x="20" y="53"/>
                  </a:lnTo>
                  <a:lnTo>
                    <a:pt x="15" y="64"/>
                  </a:lnTo>
                  <a:lnTo>
                    <a:pt x="10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8" y="196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20"/>
                  </a:lnTo>
                  <a:lnTo>
                    <a:pt x="63" y="226"/>
                  </a:lnTo>
                  <a:lnTo>
                    <a:pt x="74" y="232"/>
                  </a:lnTo>
                  <a:lnTo>
                    <a:pt x="85" y="235"/>
                  </a:lnTo>
                  <a:lnTo>
                    <a:pt x="96" y="238"/>
                  </a:lnTo>
                  <a:lnTo>
                    <a:pt x="108" y="240"/>
                  </a:lnTo>
                  <a:lnTo>
                    <a:pt x="120" y="240"/>
                  </a:lnTo>
                  <a:lnTo>
                    <a:pt x="133" y="240"/>
                  </a:lnTo>
                  <a:lnTo>
                    <a:pt x="145" y="238"/>
                  </a:lnTo>
                  <a:lnTo>
                    <a:pt x="156" y="235"/>
                  </a:lnTo>
                  <a:lnTo>
                    <a:pt x="167" y="232"/>
                  </a:lnTo>
                  <a:lnTo>
                    <a:pt x="178" y="226"/>
                  </a:lnTo>
                  <a:lnTo>
                    <a:pt x="187" y="220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6"/>
                  </a:lnTo>
                  <a:lnTo>
                    <a:pt x="220" y="188"/>
                  </a:lnTo>
                  <a:lnTo>
                    <a:pt x="226" y="178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5"/>
                  </a:lnTo>
                  <a:lnTo>
                    <a:pt x="231" y="73"/>
                  </a:lnTo>
                  <a:lnTo>
                    <a:pt x="226" y="64"/>
                  </a:lnTo>
                  <a:lnTo>
                    <a:pt x="220" y="53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7"/>
                  </a:lnTo>
                  <a:lnTo>
                    <a:pt x="187" y="21"/>
                  </a:lnTo>
                  <a:lnTo>
                    <a:pt x="178" y="14"/>
                  </a:lnTo>
                  <a:lnTo>
                    <a:pt x="167" y="10"/>
                  </a:lnTo>
                  <a:lnTo>
                    <a:pt x="156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55">
              <a:extLst>
                <a:ext uri="{FF2B5EF4-FFF2-40B4-BE49-F238E27FC236}">
                  <a16:creationId xmlns:a16="http://schemas.microsoft.com/office/drawing/2014/main" id="{8BCE2C31-2A77-4F5B-87E8-337CF551B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2425" y="3176588"/>
              <a:ext cx="19050" cy="19050"/>
            </a:xfrm>
            <a:custGeom>
              <a:avLst/>
              <a:gdLst>
                <a:gd name="T0" fmla="*/ 30 w 60"/>
                <a:gd name="T1" fmla="*/ 0 h 60"/>
                <a:gd name="T2" fmla="*/ 25 w 60"/>
                <a:gd name="T3" fmla="*/ 1 h 60"/>
                <a:gd name="T4" fmla="*/ 18 w 60"/>
                <a:gd name="T5" fmla="*/ 2 h 60"/>
                <a:gd name="T6" fmla="*/ 14 w 60"/>
                <a:gd name="T7" fmla="*/ 6 h 60"/>
                <a:gd name="T8" fmla="*/ 9 w 60"/>
                <a:gd name="T9" fmla="*/ 9 h 60"/>
                <a:gd name="T10" fmla="*/ 5 w 60"/>
                <a:gd name="T11" fmla="*/ 13 h 60"/>
                <a:gd name="T12" fmla="*/ 2 w 60"/>
                <a:gd name="T13" fmla="*/ 18 h 60"/>
                <a:gd name="T14" fmla="*/ 1 w 60"/>
                <a:gd name="T15" fmla="*/ 24 h 60"/>
                <a:gd name="T16" fmla="*/ 0 w 60"/>
                <a:gd name="T17" fmla="*/ 30 h 60"/>
                <a:gd name="T18" fmla="*/ 1 w 60"/>
                <a:gd name="T19" fmla="*/ 37 h 60"/>
                <a:gd name="T20" fmla="*/ 2 w 60"/>
                <a:gd name="T21" fmla="*/ 42 h 60"/>
                <a:gd name="T22" fmla="*/ 5 w 60"/>
                <a:gd name="T23" fmla="*/ 47 h 60"/>
                <a:gd name="T24" fmla="*/ 9 w 60"/>
                <a:gd name="T25" fmla="*/ 52 h 60"/>
                <a:gd name="T26" fmla="*/ 14 w 60"/>
                <a:gd name="T27" fmla="*/ 55 h 60"/>
                <a:gd name="T28" fmla="*/ 18 w 60"/>
                <a:gd name="T29" fmla="*/ 58 h 60"/>
                <a:gd name="T30" fmla="*/ 25 w 60"/>
                <a:gd name="T31" fmla="*/ 60 h 60"/>
                <a:gd name="T32" fmla="*/ 30 w 60"/>
                <a:gd name="T33" fmla="*/ 60 h 60"/>
                <a:gd name="T34" fmla="*/ 36 w 60"/>
                <a:gd name="T35" fmla="*/ 60 h 60"/>
                <a:gd name="T36" fmla="*/ 42 w 60"/>
                <a:gd name="T37" fmla="*/ 58 h 60"/>
                <a:gd name="T38" fmla="*/ 47 w 60"/>
                <a:gd name="T39" fmla="*/ 55 h 60"/>
                <a:gd name="T40" fmla="*/ 51 w 60"/>
                <a:gd name="T41" fmla="*/ 52 h 60"/>
                <a:gd name="T42" fmla="*/ 56 w 60"/>
                <a:gd name="T43" fmla="*/ 47 h 60"/>
                <a:gd name="T44" fmla="*/ 58 w 60"/>
                <a:gd name="T45" fmla="*/ 42 h 60"/>
                <a:gd name="T46" fmla="*/ 60 w 60"/>
                <a:gd name="T47" fmla="*/ 37 h 60"/>
                <a:gd name="T48" fmla="*/ 60 w 60"/>
                <a:gd name="T49" fmla="*/ 30 h 60"/>
                <a:gd name="T50" fmla="*/ 60 w 60"/>
                <a:gd name="T51" fmla="*/ 24 h 60"/>
                <a:gd name="T52" fmla="*/ 58 w 60"/>
                <a:gd name="T53" fmla="*/ 18 h 60"/>
                <a:gd name="T54" fmla="*/ 56 w 60"/>
                <a:gd name="T55" fmla="*/ 13 h 60"/>
                <a:gd name="T56" fmla="*/ 51 w 60"/>
                <a:gd name="T57" fmla="*/ 9 h 60"/>
                <a:gd name="T58" fmla="*/ 47 w 60"/>
                <a:gd name="T59" fmla="*/ 6 h 60"/>
                <a:gd name="T60" fmla="*/ 42 w 60"/>
                <a:gd name="T61" fmla="*/ 2 h 60"/>
                <a:gd name="T62" fmla="*/ 36 w 60"/>
                <a:gd name="T63" fmla="*/ 1 h 60"/>
                <a:gd name="T64" fmla="*/ 30 w 60"/>
                <a:gd name="T6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25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7"/>
                  </a:lnTo>
                  <a:lnTo>
                    <a:pt x="2" y="42"/>
                  </a:lnTo>
                  <a:lnTo>
                    <a:pt x="5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8" y="58"/>
                  </a:lnTo>
                  <a:lnTo>
                    <a:pt x="25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47" y="55"/>
                  </a:lnTo>
                  <a:lnTo>
                    <a:pt x="51" y="52"/>
                  </a:lnTo>
                  <a:lnTo>
                    <a:pt x="56" y="47"/>
                  </a:lnTo>
                  <a:lnTo>
                    <a:pt x="58" y="42"/>
                  </a:lnTo>
                  <a:lnTo>
                    <a:pt x="60" y="37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9"/>
                  </a:lnTo>
                  <a:lnTo>
                    <a:pt x="47" y="6"/>
                  </a:lnTo>
                  <a:lnTo>
                    <a:pt x="42" y="2"/>
                  </a:lnTo>
                  <a:lnTo>
                    <a:pt x="36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56">
              <a:extLst>
                <a:ext uri="{FF2B5EF4-FFF2-40B4-BE49-F238E27FC236}">
                  <a16:creationId xmlns:a16="http://schemas.microsoft.com/office/drawing/2014/main" id="{5D4B0D93-90E2-47DF-9E62-0B8AA1EB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57">
              <a:extLst>
                <a:ext uri="{FF2B5EF4-FFF2-40B4-BE49-F238E27FC236}">
                  <a16:creationId xmlns:a16="http://schemas.microsoft.com/office/drawing/2014/main" id="{DD921542-44DE-45AD-B9BC-589FF447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58">
              <a:extLst>
                <a:ext uri="{FF2B5EF4-FFF2-40B4-BE49-F238E27FC236}">
                  <a16:creationId xmlns:a16="http://schemas.microsoft.com/office/drawing/2014/main" id="{4A5057C4-6FEB-476C-8CAB-393DB92D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59">
              <a:extLst>
                <a:ext uri="{FF2B5EF4-FFF2-40B4-BE49-F238E27FC236}">
                  <a16:creationId xmlns:a16="http://schemas.microsoft.com/office/drawing/2014/main" id="{DD7D972B-9D19-46BF-A7E3-44C169CA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60">
              <a:extLst>
                <a:ext uri="{FF2B5EF4-FFF2-40B4-BE49-F238E27FC236}">
                  <a16:creationId xmlns:a16="http://schemas.microsoft.com/office/drawing/2014/main" id="{82E65740-EBAC-45F3-A613-EE4739F4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61">
              <a:extLst>
                <a:ext uri="{FF2B5EF4-FFF2-40B4-BE49-F238E27FC236}">
                  <a16:creationId xmlns:a16="http://schemas.microsoft.com/office/drawing/2014/main" id="{F1CFD423-5C26-4462-A136-E0AA3878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62">
              <a:extLst>
                <a:ext uri="{FF2B5EF4-FFF2-40B4-BE49-F238E27FC236}">
                  <a16:creationId xmlns:a16="http://schemas.microsoft.com/office/drawing/2014/main" id="{6F072582-A926-478C-9248-126B85D3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63">
              <a:extLst>
                <a:ext uri="{FF2B5EF4-FFF2-40B4-BE49-F238E27FC236}">
                  <a16:creationId xmlns:a16="http://schemas.microsoft.com/office/drawing/2014/main" id="{D2A614C7-D82B-4FEC-A829-8ACA31CC7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4">
              <a:extLst>
                <a:ext uri="{FF2B5EF4-FFF2-40B4-BE49-F238E27FC236}">
                  <a16:creationId xmlns:a16="http://schemas.microsoft.com/office/drawing/2014/main" id="{AD8F83AD-3BC5-4F1A-A1BE-D97AA013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" name="Freeform 329">
            <a:extLst>
              <a:ext uri="{FF2B5EF4-FFF2-40B4-BE49-F238E27FC236}">
                <a16:creationId xmlns:a16="http://schemas.microsoft.com/office/drawing/2014/main" id="{90D1B450-210E-4B04-BEAC-DFD829D70DAD}"/>
              </a:ext>
            </a:extLst>
          </p:cNvPr>
          <p:cNvSpPr>
            <a:spLocks noEditPoints="1"/>
          </p:cNvSpPr>
          <p:nvPr/>
        </p:nvSpPr>
        <p:spPr bwMode="auto">
          <a:xfrm>
            <a:off x="5913655" y="3522215"/>
            <a:ext cx="753044" cy="732008"/>
          </a:xfrm>
          <a:custGeom>
            <a:avLst/>
            <a:gdLst>
              <a:gd name="T0" fmla="*/ 867 w 896"/>
              <a:gd name="T1" fmla="*/ 271 h 869"/>
              <a:gd name="T2" fmla="*/ 598 w 896"/>
              <a:gd name="T3" fmla="*/ 421 h 869"/>
              <a:gd name="T4" fmla="*/ 298 w 896"/>
              <a:gd name="T5" fmla="*/ 421 h 869"/>
              <a:gd name="T6" fmla="*/ 30 w 896"/>
              <a:gd name="T7" fmla="*/ 271 h 869"/>
              <a:gd name="T8" fmla="*/ 30 w 896"/>
              <a:gd name="T9" fmla="*/ 271 h 869"/>
              <a:gd name="T10" fmla="*/ 262 w 896"/>
              <a:gd name="T11" fmla="*/ 39 h 869"/>
              <a:gd name="T12" fmla="*/ 292 w 896"/>
              <a:gd name="T13" fmla="*/ 30 h 869"/>
              <a:gd name="T14" fmla="*/ 323 w 896"/>
              <a:gd name="T15" fmla="*/ 33 h 869"/>
              <a:gd name="T16" fmla="*/ 350 w 896"/>
              <a:gd name="T17" fmla="*/ 47 h 869"/>
              <a:gd name="T18" fmla="*/ 370 w 896"/>
              <a:gd name="T19" fmla="*/ 74 h 869"/>
              <a:gd name="T20" fmla="*/ 403 w 896"/>
              <a:gd name="T21" fmla="*/ 159 h 869"/>
              <a:gd name="T22" fmla="*/ 402 w 896"/>
              <a:gd name="T23" fmla="*/ 228 h 869"/>
              <a:gd name="T24" fmla="*/ 296 w 896"/>
              <a:gd name="T25" fmla="*/ 194 h 869"/>
              <a:gd name="T26" fmla="*/ 249 w 896"/>
              <a:gd name="T27" fmla="*/ 170 h 869"/>
              <a:gd name="T28" fmla="*/ 230 w 896"/>
              <a:gd name="T29" fmla="*/ 146 h 869"/>
              <a:gd name="T30" fmla="*/ 221 w 896"/>
              <a:gd name="T31" fmla="*/ 117 h 869"/>
              <a:gd name="T32" fmla="*/ 224 w 896"/>
              <a:gd name="T33" fmla="*/ 87 h 869"/>
              <a:gd name="T34" fmla="*/ 239 w 896"/>
              <a:gd name="T35" fmla="*/ 59 h 869"/>
              <a:gd name="T36" fmla="*/ 543 w 896"/>
              <a:gd name="T37" fmla="*/ 47 h 869"/>
              <a:gd name="T38" fmla="*/ 570 w 896"/>
              <a:gd name="T39" fmla="*/ 33 h 869"/>
              <a:gd name="T40" fmla="*/ 601 w 896"/>
              <a:gd name="T41" fmla="*/ 30 h 869"/>
              <a:gd name="T42" fmla="*/ 631 w 896"/>
              <a:gd name="T43" fmla="*/ 39 h 869"/>
              <a:gd name="T44" fmla="*/ 654 w 896"/>
              <a:gd name="T45" fmla="*/ 59 h 869"/>
              <a:gd name="T46" fmla="*/ 669 w 896"/>
              <a:gd name="T47" fmla="*/ 87 h 869"/>
              <a:gd name="T48" fmla="*/ 672 w 896"/>
              <a:gd name="T49" fmla="*/ 117 h 869"/>
              <a:gd name="T50" fmla="*/ 663 w 896"/>
              <a:gd name="T51" fmla="*/ 146 h 869"/>
              <a:gd name="T52" fmla="*/ 644 w 896"/>
              <a:gd name="T53" fmla="*/ 169 h 869"/>
              <a:gd name="T54" fmla="*/ 597 w 896"/>
              <a:gd name="T55" fmla="*/ 194 h 869"/>
              <a:gd name="T56" fmla="*/ 491 w 896"/>
              <a:gd name="T57" fmla="*/ 228 h 869"/>
              <a:gd name="T58" fmla="*/ 490 w 896"/>
              <a:gd name="T59" fmla="*/ 159 h 869"/>
              <a:gd name="T60" fmla="*/ 523 w 896"/>
              <a:gd name="T61" fmla="*/ 74 h 869"/>
              <a:gd name="T62" fmla="*/ 537 w 896"/>
              <a:gd name="T63" fmla="*/ 53 h 869"/>
              <a:gd name="T64" fmla="*/ 328 w 896"/>
              <a:gd name="T65" fmla="*/ 421 h 869"/>
              <a:gd name="T66" fmla="*/ 568 w 896"/>
              <a:gd name="T67" fmla="*/ 271 h 869"/>
              <a:gd name="T68" fmla="*/ 554 w 896"/>
              <a:gd name="T69" fmla="*/ 241 h 869"/>
              <a:gd name="T70" fmla="*/ 650 w 896"/>
              <a:gd name="T71" fmla="*/ 201 h 869"/>
              <a:gd name="T72" fmla="*/ 684 w 896"/>
              <a:gd name="T73" fmla="*/ 169 h 869"/>
              <a:gd name="T74" fmla="*/ 700 w 896"/>
              <a:gd name="T75" fmla="*/ 130 h 869"/>
              <a:gd name="T76" fmla="*/ 700 w 896"/>
              <a:gd name="T77" fmla="*/ 88 h 869"/>
              <a:gd name="T78" fmla="*/ 684 w 896"/>
              <a:gd name="T79" fmla="*/ 50 h 869"/>
              <a:gd name="T80" fmla="*/ 653 w 896"/>
              <a:gd name="T81" fmla="*/ 18 h 869"/>
              <a:gd name="T82" fmla="*/ 615 w 896"/>
              <a:gd name="T83" fmla="*/ 2 h 869"/>
              <a:gd name="T84" fmla="*/ 572 w 896"/>
              <a:gd name="T85" fmla="*/ 2 h 869"/>
              <a:gd name="T86" fmla="*/ 533 w 896"/>
              <a:gd name="T87" fmla="*/ 18 h 869"/>
              <a:gd name="T88" fmla="*/ 506 w 896"/>
              <a:gd name="T89" fmla="*/ 44 h 869"/>
              <a:gd name="T90" fmla="*/ 477 w 896"/>
              <a:gd name="T91" fmla="*/ 103 h 869"/>
              <a:gd name="T92" fmla="*/ 447 w 896"/>
              <a:gd name="T93" fmla="*/ 198 h 869"/>
              <a:gd name="T94" fmla="*/ 416 w 896"/>
              <a:gd name="T95" fmla="*/ 103 h 869"/>
              <a:gd name="T96" fmla="*/ 387 w 896"/>
              <a:gd name="T97" fmla="*/ 44 h 869"/>
              <a:gd name="T98" fmla="*/ 360 w 896"/>
              <a:gd name="T99" fmla="*/ 18 h 869"/>
              <a:gd name="T100" fmla="*/ 321 w 896"/>
              <a:gd name="T101" fmla="*/ 2 h 869"/>
              <a:gd name="T102" fmla="*/ 278 w 896"/>
              <a:gd name="T103" fmla="*/ 2 h 869"/>
              <a:gd name="T104" fmla="*/ 240 w 896"/>
              <a:gd name="T105" fmla="*/ 18 h 869"/>
              <a:gd name="T106" fmla="*/ 209 w 896"/>
              <a:gd name="T107" fmla="*/ 50 h 869"/>
              <a:gd name="T108" fmla="*/ 193 w 896"/>
              <a:gd name="T109" fmla="*/ 88 h 869"/>
              <a:gd name="T110" fmla="*/ 193 w 896"/>
              <a:gd name="T111" fmla="*/ 130 h 869"/>
              <a:gd name="T112" fmla="*/ 209 w 896"/>
              <a:gd name="T113" fmla="*/ 169 h 869"/>
              <a:gd name="T114" fmla="*/ 243 w 896"/>
              <a:gd name="T115" fmla="*/ 201 h 869"/>
              <a:gd name="T116" fmla="*/ 339 w 896"/>
              <a:gd name="T117" fmla="*/ 241 h 869"/>
              <a:gd name="T118" fmla="*/ 30 w 896"/>
              <a:gd name="T119" fmla="*/ 869 h 869"/>
              <a:gd name="T120" fmla="*/ 896 w 896"/>
              <a:gd name="T121" fmla="*/ 241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869">
                <a:moveTo>
                  <a:pt x="867" y="391"/>
                </a:moveTo>
                <a:lnTo>
                  <a:pt x="598" y="391"/>
                </a:lnTo>
                <a:lnTo>
                  <a:pt x="598" y="271"/>
                </a:lnTo>
                <a:lnTo>
                  <a:pt x="867" y="271"/>
                </a:lnTo>
                <a:lnTo>
                  <a:pt x="867" y="391"/>
                </a:lnTo>
                <a:close/>
                <a:moveTo>
                  <a:pt x="837" y="839"/>
                </a:moveTo>
                <a:lnTo>
                  <a:pt x="598" y="839"/>
                </a:lnTo>
                <a:lnTo>
                  <a:pt x="598" y="421"/>
                </a:lnTo>
                <a:lnTo>
                  <a:pt x="837" y="421"/>
                </a:lnTo>
                <a:lnTo>
                  <a:pt x="837" y="839"/>
                </a:lnTo>
                <a:close/>
                <a:moveTo>
                  <a:pt x="60" y="421"/>
                </a:moveTo>
                <a:lnTo>
                  <a:pt x="298" y="421"/>
                </a:lnTo>
                <a:lnTo>
                  <a:pt x="298" y="839"/>
                </a:lnTo>
                <a:lnTo>
                  <a:pt x="60" y="839"/>
                </a:lnTo>
                <a:lnTo>
                  <a:pt x="60" y="421"/>
                </a:lnTo>
                <a:close/>
                <a:moveTo>
                  <a:pt x="30" y="271"/>
                </a:moveTo>
                <a:lnTo>
                  <a:pt x="298" y="271"/>
                </a:lnTo>
                <a:lnTo>
                  <a:pt x="298" y="391"/>
                </a:lnTo>
                <a:lnTo>
                  <a:pt x="30" y="391"/>
                </a:lnTo>
                <a:lnTo>
                  <a:pt x="30" y="271"/>
                </a:lnTo>
                <a:close/>
                <a:moveTo>
                  <a:pt x="244" y="53"/>
                </a:moveTo>
                <a:lnTo>
                  <a:pt x="249" y="47"/>
                </a:lnTo>
                <a:lnTo>
                  <a:pt x="256" y="43"/>
                </a:lnTo>
                <a:lnTo>
                  <a:pt x="262" y="39"/>
                </a:lnTo>
                <a:lnTo>
                  <a:pt x="270" y="36"/>
                </a:lnTo>
                <a:lnTo>
                  <a:pt x="277" y="33"/>
                </a:lnTo>
                <a:lnTo>
                  <a:pt x="284" y="31"/>
                </a:lnTo>
                <a:lnTo>
                  <a:pt x="292" y="30"/>
                </a:lnTo>
                <a:lnTo>
                  <a:pt x="299" y="30"/>
                </a:lnTo>
                <a:lnTo>
                  <a:pt x="308" y="30"/>
                </a:lnTo>
                <a:lnTo>
                  <a:pt x="316" y="31"/>
                </a:lnTo>
                <a:lnTo>
                  <a:pt x="323" y="33"/>
                </a:lnTo>
                <a:lnTo>
                  <a:pt x="330" y="36"/>
                </a:lnTo>
                <a:lnTo>
                  <a:pt x="337" y="39"/>
                </a:lnTo>
                <a:lnTo>
                  <a:pt x="344" y="43"/>
                </a:lnTo>
                <a:lnTo>
                  <a:pt x="350" y="47"/>
                </a:lnTo>
                <a:lnTo>
                  <a:pt x="356" y="53"/>
                </a:lnTo>
                <a:lnTo>
                  <a:pt x="360" y="58"/>
                </a:lnTo>
                <a:lnTo>
                  <a:pt x="365" y="66"/>
                </a:lnTo>
                <a:lnTo>
                  <a:pt x="370" y="74"/>
                </a:lnTo>
                <a:lnTo>
                  <a:pt x="374" y="84"/>
                </a:lnTo>
                <a:lnTo>
                  <a:pt x="384" y="106"/>
                </a:lnTo>
                <a:lnTo>
                  <a:pt x="394" y="131"/>
                </a:lnTo>
                <a:lnTo>
                  <a:pt x="403" y="159"/>
                </a:lnTo>
                <a:lnTo>
                  <a:pt x="412" y="185"/>
                </a:lnTo>
                <a:lnTo>
                  <a:pt x="419" y="212"/>
                </a:lnTo>
                <a:lnTo>
                  <a:pt x="426" y="236"/>
                </a:lnTo>
                <a:lnTo>
                  <a:pt x="402" y="228"/>
                </a:lnTo>
                <a:lnTo>
                  <a:pt x="376" y="221"/>
                </a:lnTo>
                <a:lnTo>
                  <a:pt x="349" y="212"/>
                </a:lnTo>
                <a:lnTo>
                  <a:pt x="322" y="204"/>
                </a:lnTo>
                <a:lnTo>
                  <a:pt x="296" y="194"/>
                </a:lnTo>
                <a:lnTo>
                  <a:pt x="274" y="184"/>
                </a:lnTo>
                <a:lnTo>
                  <a:pt x="264" y="179"/>
                </a:lnTo>
                <a:lnTo>
                  <a:pt x="256" y="175"/>
                </a:lnTo>
                <a:lnTo>
                  <a:pt x="249" y="170"/>
                </a:lnTo>
                <a:lnTo>
                  <a:pt x="244" y="165"/>
                </a:lnTo>
                <a:lnTo>
                  <a:pt x="239" y="160"/>
                </a:lnTo>
                <a:lnTo>
                  <a:pt x="233" y="153"/>
                </a:lnTo>
                <a:lnTo>
                  <a:pt x="230" y="146"/>
                </a:lnTo>
                <a:lnTo>
                  <a:pt x="227" y="139"/>
                </a:lnTo>
                <a:lnTo>
                  <a:pt x="224" y="132"/>
                </a:lnTo>
                <a:lnTo>
                  <a:pt x="222" y="124"/>
                </a:lnTo>
                <a:lnTo>
                  <a:pt x="221" y="117"/>
                </a:lnTo>
                <a:lnTo>
                  <a:pt x="220" y="109"/>
                </a:lnTo>
                <a:lnTo>
                  <a:pt x="221" y="102"/>
                </a:lnTo>
                <a:lnTo>
                  <a:pt x="222" y="94"/>
                </a:lnTo>
                <a:lnTo>
                  <a:pt x="224" y="87"/>
                </a:lnTo>
                <a:lnTo>
                  <a:pt x="227" y="79"/>
                </a:lnTo>
                <a:lnTo>
                  <a:pt x="230" y="72"/>
                </a:lnTo>
                <a:lnTo>
                  <a:pt x="233" y="66"/>
                </a:lnTo>
                <a:lnTo>
                  <a:pt x="239" y="59"/>
                </a:lnTo>
                <a:lnTo>
                  <a:pt x="244" y="53"/>
                </a:lnTo>
                <a:lnTo>
                  <a:pt x="244" y="53"/>
                </a:lnTo>
                <a:close/>
                <a:moveTo>
                  <a:pt x="537" y="53"/>
                </a:moveTo>
                <a:lnTo>
                  <a:pt x="543" y="47"/>
                </a:lnTo>
                <a:lnTo>
                  <a:pt x="550" y="43"/>
                </a:lnTo>
                <a:lnTo>
                  <a:pt x="556" y="39"/>
                </a:lnTo>
                <a:lnTo>
                  <a:pt x="563" y="36"/>
                </a:lnTo>
                <a:lnTo>
                  <a:pt x="570" y="33"/>
                </a:lnTo>
                <a:lnTo>
                  <a:pt x="578" y="31"/>
                </a:lnTo>
                <a:lnTo>
                  <a:pt x="585" y="30"/>
                </a:lnTo>
                <a:lnTo>
                  <a:pt x="594" y="30"/>
                </a:lnTo>
                <a:lnTo>
                  <a:pt x="601" y="30"/>
                </a:lnTo>
                <a:lnTo>
                  <a:pt x="609" y="31"/>
                </a:lnTo>
                <a:lnTo>
                  <a:pt x="616" y="33"/>
                </a:lnTo>
                <a:lnTo>
                  <a:pt x="623" y="36"/>
                </a:lnTo>
                <a:lnTo>
                  <a:pt x="631" y="39"/>
                </a:lnTo>
                <a:lnTo>
                  <a:pt x="637" y="43"/>
                </a:lnTo>
                <a:lnTo>
                  <a:pt x="644" y="47"/>
                </a:lnTo>
                <a:lnTo>
                  <a:pt x="649" y="53"/>
                </a:lnTo>
                <a:lnTo>
                  <a:pt x="654" y="59"/>
                </a:lnTo>
                <a:lnTo>
                  <a:pt x="660" y="66"/>
                </a:lnTo>
                <a:lnTo>
                  <a:pt x="663" y="72"/>
                </a:lnTo>
                <a:lnTo>
                  <a:pt x="666" y="79"/>
                </a:lnTo>
                <a:lnTo>
                  <a:pt x="669" y="87"/>
                </a:lnTo>
                <a:lnTo>
                  <a:pt x="671" y="94"/>
                </a:lnTo>
                <a:lnTo>
                  <a:pt x="672" y="102"/>
                </a:lnTo>
                <a:lnTo>
                  <a:pt x="673" y="109"/>
                </a:lnTo>
                <a:lnTo>
                  <a:pt x="672" y="117"/>
                </a:lnTo>
                <a:lnTo>
                  <a:pt x="671" y="124"/>
                </a:lnTo>
                <a:lnTo>
                  <a:pt x="669" y="132"/>
                </a:lnTo>
                <a:lnTo>
                  <a:pt x="666" y="139"/>
                </a:lnTo>
                <a:lnTo>
                  <a:pt x="663" y="146"/>
                </a:lnTo>
                <a:lnTo>
                  <a:pt x="660" y="153"/>
                </a:lnTo>
                <a:lnTo>
                  <a:pt x="654" y="160"/>
                </a:lnTo>
                <a:lnTo>
                  <a:pt x="649" y="165"/>
                </a:lnTo>
                <a:lnTo>
                  <a:pt x="644" y="169"/>
                </a:lnTo>
                <a:lnTo>
                  <a:pt x="637" y="175"/>
                </a:lnTo>
                <a:lnTo>
                  <a:pt x="629" y="179"/>
                </a:lnTo>
                <a:lnTo>
                  <a:pt x="619" y="184"/>
                </a:lnTo>
                <a:lnTo>
                  <a:pt x="597" y="194"/>
                </a:lnTo>
                <a:lnTo>
                  <a:pt x="571" y="204"/>
                </a:lnTo>
                <a:lnTo>
                  <a:pt x="544" y="212"/>
                </a:lnTo>
                <a:lnTo>
                  <a:pt x="517" y="221"/>
                </a:lnTo>
                <a:lnTo>
                  <a:pt x="491" y="228"/>
                </a:lnTo>
                <a:lnTo>
                  <a:pt x="467" y="236"/>
                </a:lnTo>
                <a:lnTo>
                  <a:pt x="474" y="212"/>
                </a:lnTo>
                <a:lnTo>
                  <a:pt x="481" y="185"/>
                </a:lnTo>
                <a:lnTo>
                  <a:pt x="490" y="159"/>
                </a:lnTo>
                <a:lnTo>
                  <a:pt x="499" y="131"/>
                </a:lnTo>
                <a:lnTo>
                  <a:pt x="509" y="106"/>
                </a:lnTo>
                <a:lnTo>
                  <a:pt x="519" y="84"/>
                </a:lnTo>
                <a:lnTo>
                  <a:pt x="523" y="74"/>
                </a:lnTo>
                <a:lnTo>
                  <a:pt x="528" y="66"/>
                </a:lnTo>
                <a:lnTo>
                  <a:pt x="533" y="58"/>
                </a:lnTo>
                <a:lnTo>
                  <a:pt x="537" y="53"/>
                </a:lnTo>
                <a:lnTo>
                  <a:pt x="537" y="53"/>
                </a:lnTo>
                <a:close/>
                <a:moveTo>
                  <a:pt x="568" y="421"/>
                </a:moveTo>
                <a:lnTo>
                  <a:pt x="568" y="839"/>
                </a:lnTo>
                <a:lnTo>
                  <a:pt x="328" y="839"/>
                </a:lnTo>
                <a:lnTo>
                  <a:pt x="328" y="421"/>
                </a:lnTo>
                <a:lnTo>
                  <a:pt x="568" y="421"/>
                </a:lnTo>
                <a:close/>
                <a:moveTo>
                  <a:pt x="328" y="391"/>
                </a:moveTo>
                <a:lnTo>
                  <a:pt x="328" y="271"/>
                </a:lnTo>
                <a:lnTo>
                  <a:pt x="568" y="271"/>
                </a:lnTo>
                <a:lnTo>
                  <a:pt x="568" y="391"/>
                </a:lnTo>
                <a:lnTo>
                  <a:pt x="328" y="391"/>
                </a:lnTo>
                <a:close/>
                <a:moveTo>
                  <a:pt x="896" y="241"/>
                </a:moveTo>
                <a:lnTo>
                  <a:pt x="554" y="241"/>
                </a:lnTo>
                <a:lnTo>
                  <a:pt x="589" y="228"/>
                </a:lnTo>
                <a:lnTo>
                  <a:pt x="622" y="215"/>
                </a:lnTo>
                <a:lnTo>
                  <a:pt x="637" y="208"/>
                </a:lnTo>
                <a:lnTo>
                  <a:pt x="650" y="201"/>
                </a:lnTo>
                <a:lnTo>
                  <a:pt x="662" y="194"/>
                </a:lnTo>
                <a:lnTo>
                  <a:pt x="671" y="186"/>
                </a:lnTo>
                <a:lnTo>
                  <a:pt x="678" y="178"/>
                </a:lnTo>
                <a:lnTo>
                  <a:pt x="684" y="169"/>
                </a:lnTo>
                <a:lnTo>
                  <a:pt x="690" y="160"/>
                </a:lnTo>
                <a:lnTo>
                  <a:pt x="694" y="150"/>
                </a:lnTo>
                <a:lnTo>
                  <a:pt x="697" y="140"/>
                </a:lnTo>
                <a:lnTo>
                  <a:pt x="700" y="130"/>
                </a:lnTo>
                <a:lnTo>
                  <a:pt x="702" y="120"/>
                </a:lnTo>
                <a:lnTo>
                  <a:pt x="703" y="109"/>
                </a:lnTo>
                <a:lnTo>
                  <a:pt x="702" y="99"/>
                </a:lnTo>
                <a:lnTo>
                  <a:pt x="700" y="88"/>
                </a:lnTo>
                <a:lnTo>
                  <a:pt x="697" y="78"/>
                </a:lnTo>
                <a:lnTo>
                  <a:pt x="694" y="68"/>
                </a:lnTo>
                <a:lnTo>
                  <a:pt x="690" y="58"/>
                </a:lnTo>
                <a:lnTo>
                  <a:pt x="684" y="50"/>
                </a:lnTo>
                <a:lnTo>
                  <a:pt x="678" y="40"/>
                </a:lnTo>
                <a:lnTo>
                  <a:pt x="671" y="32"/>
                </a:lnTo>
                <a:lnTo>
                  <a:pt x="662" y="25"/>
                </a:lnTo>
                <a:lnTo>
                  <a:pt x="653" y="18"/>
                </a:lnTo>
                <a:lnTo>
                  <a:pt x="645" y="13"/>
                </a:lnTo>
                <a:lnTo>
                  <a:pt x="635" y="8"/>
                </a:lnTo>
                <a:lnTo>
                  <a:pt x="625" y="5"/>
                </a:lnTo>
                <a:lnTo>
                  <a:pt x="615" y="2"/>
                </a:lnTo>
                <a:lnTo>
                  <a:pt x="604" y="0"/>
                </a:lnTo>
                <a:lnTo>
                  <a:pt x="594" y="0"/>
                </a:lnTo>
                <a:lnTo>
                  <a:pt x="582" y="0"/>
                </a:lnTo>
                <a:lnTo>
                  <a:pt x="572" y="2"/>
                </a:lnTo>
                <a:lnTo>
                  <a:pt x="561" y="5"/>
                </a:lnTo>
                <a:lnTo>
                  <a:pt x="552" y="8"/>
                </a:lnTo>
                <a:lnTo>
                  <a:pt x="542" y="13"/>
                </a:lnTo>
                <a:lnTo>
                  <a:pt x="533" y="18"/>
                </a:lnTo>
                <a:lnTo>
                  <a:pt x="524" y="25"/>
                </a:lnTo>
                <a:lnTo>
                  <a:pt x="515" y="32"/>
                </a:lnTo>
                <a:lnTo>
                  <a:pt x="511" y="38"/>
                </a:lnTo>
                <a:lnTo>
                  <a:pt x="506" y="44"/>
                </a:lnTo>
                <a:lnTo>
                  <a:pt x="502" y="52"/>
                </a:lnTo>
                <a:lnTo>
                  <a:pt x="496" y="61"/>
                </a:lnTo>
                <a:lnTo>
                  <a:pt x="487" y="81"/>
                </a:lnTo>
                <a:lnTo>
                  <a:pt x="477" y="103"/>
                </a:lnTo>
                <a:lnTo>
                  <a:pt x="468" y="128"/>
                </a:lnTo>
                <a:lnTo>
                  <a:pt x="461" y="152"/>
                </a:lnTo>
                <a:lnTo>
                  <a:pt x="453" y="176"/>
                </a:lnTo>
                <a:lnTo>
                  <a:pt x="447" y="198"/>
                </a:lnTo>
                <a:lnTo>
                  <a:pt x="440" y="176"/>
                </a:lnTo>
                <a:lnTo>
                  <a:pt x="432" y="152"/>
                </a:lnTo>
                <a:lnTo>
                  <a:pt x="425" y="128"/>
                </a:lnTo>
                <a:lnTo>
                  <a:pt x="416" y="103"/>
                </a:lnTo>
                <a:lnTo>
                  <a:pt x="406" y="81"/>
                </a:lnTo>
                <a:lnTo>
                  <a:pt x="397" y="61"/>
                </a:lnTo>
                <a:lnTo>
                  <a:pt x="391" y="52"/>
                </a:lnTo>
                <a:lnTo>
                  <a:pt x="387" y="44"/>
                </a:lnTo>
                <a:lnTo>
                  <a:pt x="382" y="38"/>
                </a:lnTo>
                <a:lnTo>
                  <a:pt x="378" y="32"/>
                </a:lnTo>
                <a:lnTo>
                  <a:pt x="369" y="25"/>
                </a:lnTo>
                <a:lnTo>
                  <a:pt x="360" y="18"/>
                </a:lnTo>
                <a:lnTo>
                  <a:pt x="351" y="13"/>
                </a:lnTo>
                <a:lnTo>
                  <a:pt x="342" y="8"/>
                </a:lnTo>
                <a:lnTo>
                  <a:pt x="332" y="5"/>
                </a:lnTo>
                <a:lnTo>
                  <a:pt x="321" y="2"/>
                </a:lnTo>
                <a:lnTo>
                  <a:pt x="311" y="0"/>
                </a:lnTo>
                <a:lnTo>
                  <a:pt x="299" y="0"/>
                </a:lnTo>
                <a:lnTo>
                  <a:pt x="289" y="0"/>
                </a:lnTo>
                <a:lnTo>
                  <a:pt x="278" y="2"/>
                </a:lnTo>
                <a:lnTo>
                  <a:pt x="268" y="5"/>
                </a:lnTo>
                <a:lnTo>
                  <a:pt x="258" y="8"/>
                </a:lnTo>
                <a:lnTo>
                  <a:pt x="248" y="13"/>
                </a:lnTo>
                <a:lnTo>
                  <a:pt x="240" y="18"/>
                </a:lnTo>
                <a:lnTo>
                  <a:pt x="231" y="25"/>
                </a:lnTo>
                <a:lnTo>
                  <a:pt x="222" y="32"/>
                </a:lnTo>
                <a:lnTo>
                  <a:pt x="215" y="40"/>
                </a:lnTo>
                <a:lnTo>
                  <a:pt x="209" y="50"/>
                </a:lnTo>
                <a:lnTo>
                  <a:pt x="203" y="58"/>
                </a:lnTo>
                <a:lnTo>
                  <a:pt x="199" y="68"/>
                </a:lnTo>
                <a:lnTo>
                  <a:pt x="196" y="78"/>
                </a:lnTo>
                <a:lnTo>
                  <a:pt x="193" y="88"/>
                </a:lnTo>
                <a:lnTo>
                  <a:pt x="191" y="99"/>
                </a:lnTo>
                <a:lnTo>
                  <a:pt x="190" y="109"/>
                </a:lnTo>
                <a:lnTo>
                  <a:pt x="191" y="120"/>
                </a:lnTo>
                <a:lnTo>
                  <a:pt x="193" y="130"/>
                </a:lnTo>
                <a:lnTo>
                  <a:pt x="196" y="140"/>
                </a:lnTo>
                <a:lnTo>
                  <a:pt x="199" y="150"/>
                </a:lnTo>
                <a:lnTo>
                  <a:pt x="203" y="160"/>
                </a:lnTo>
                <a:lnTo>
                  <a:pt x="209" y="169"/>
                </a:lnTo>
                <a:lnTo>
                  <a:pt x="215" y="178"/>
                </a:lnTo>
                <a:lnTo>
                  <a:pt x="222" y="186"/>
                </a:lnTo>
                <a:lnTo>
                  <a:pt x="231" y="194"/>
                </a:lnTo>
                <a:lnTo>
                  <a:pt x="243" y="201"/>
                </a:lnTo>
                <a:lnTo>
                  <a:pt x="256" y="208"/>
                </a:lnTo>
                <a:lnTo>
                  <a:pt x="271" y="215"/>
                </a:lnTo>
                <a:lnTo>
                  <a:pt x="304" y="228"/>
                </a:lnTo>
                <a:lnTo>
                  <a:pt x="339" y="241"/>
                </a:lnTo>
                <a:lnTo>
                  <a:pt x="0" y="241"/>
                </a:lnTo>
                <a:lnTo>
                  <a:pt x="0" y="421"/>
                </a:lnTo>
                <a:lnTo>
                  <a:pt x="30" y="421"/>
                </a:lnTo>
                <a:lnTo>
                  <a:pt x="30" y="869"/>
                </a:lnTo>
                <a:lnTo>
                  <a:pt x="867" y="869"/>
                </a:lnTo>
                <a:lnTo>
                  <a:pt x="867" y="421"/>
                </a:lnTo>
                <a:lnTo>
                  <a:pt x="896" y="421"/>
                </a:lnTo>
                <a:lnTo>
                  <a:pt x="896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D254B06-2AAD-40FF-B244-F915734B28AF}"/>
              </a:ext>
            </a:extLst>
          </p:cNvPr>
          <p:cNvGrpSpPr/>
          <p:nvPr/>
        </p:nvGrpSpPr>
        <p:grpSpPr>
          <a:xfrm>
            <a:off x="2474955" y="3509935"/>
            <a:ext cx="756568" cy="756568"/>
            <a:chOff x="1547813" y="4452938"/>
            <a:chExt cx="303213" cy="303213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A4B1124D-1B5D-4B66-B0E0-418667F6B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813" y="4452938"/>
              <a:ext cx="303213" cy="303213"/>
            </a:xfrm>
            <a:custGeom>
              <a:avLst/>
              <a:gdLst>
                <a:gd name="T0" fmla="*/ 310 w 763"/>
                <a:gd name="T1" fmla="*/ 731 h 764"/>
                <a:gd name="T2" fmla="*/ 228 w 763"/>
                <a:gd name="T3" fmla="*/ 704 h 764"/>
                <a:gd name="T4" fmla="*/ 155 w 763"/>
                <a:gd name="T5" fmla="*/ 657 h 764"/>
                <a:gd name="T6" fmla="*/ 95 w 763"/>
                <a:gd name="T7" fmla="*/ 595 h 764"/>
                <a:gd name="T8" fmla="*/ 54 w 763"/>
                <a:gd name="T9" fmla="*/ 521 h 764"/>
                <a:gd name="T10" fmla="*/ 29 w 763"/>
                <a:gd name="T11" fmla="*/ 436 h 764"/>
                <a:gd name="T12" fmla="*/ 27 w 763"/>
                <a:gd name="T13" fmla="*/ 346 h 764"/>
                <a:gd name="T14" fmla="*/ 47 w 763"/>
                <a:gd name="T15" fmla="*/ 260 h 764"/>
                <a:gd name="T16" fmla="*/ 86 w 763"/>
                <a:gd name="T17" fmla="*/ 183 h 764"/>
                <a:gd name="T18" fmla="*/ 142 w 763"/>
                <a:gd name="T19" fmla="*/ 118 h 764"/>
                <a:gd name="T20" fmla="*/ 211 w 763"/>
                <a:gd name="T21" fmla="*/ 69 h 764"/>
                <a:gd name="T22" fmla="*/ 293 w 763"/>
                <a:gd name="T23" fmla="*/ 37 h 764"/>
                <a:gd name="T24" fmla="*/ 381 w 763"/>
                <a:gd name="T25" fmla="*/ 25 h 764"/>
                <a:gd name="T26" fmla="*/ 470 w 763"/>
                <a:gd name="T27" fmla="*/ 37 h 764"/>
                <a:gd name="T28" fmla="*/ 552 w 763"/>
                <a:gd name="T29" fmla="*/ 69 h 764"/>
                <a:gd name="T30" fmla="*/ 622 w 763"/>
                <a:gd name="T31" fmla="*/ 118 h 764"/>
                <a:gd name="T32" fmla="*/ 677 w 763"/>
                <a:gd name="T33" fmla="*/ 183 h 764"/>
                <a:gd name="T34" fmla="*/ 716 w 763"/>
                <a:gd name="T35" fmla="*/ 260 h 764"/>
                <a:gd name="T36" fmla="*/ 736 w 763"/>
                <a:gd name="T37" fmla="*/ 346 h 764"/>
                <a:gd name="T38" fmla="*/ 734 w 763"/>
                <a:gd name="T39" fmla="*/ 436 h 764"/>
                <a:gd name="T40" fmla="*/ 710 w 763"/>
                <a:gd name="T41" fmla="*/ 521 h 764"/>
                <a:gd name="T42" fmla="*/ 667 w 763"/>
                <a:gd name="T43" fmla="*/ 595 h 764"/>
                <a:gd name="T44" fmla="*/ 609 w 763"/>
                <a:gd name="T45" fmla="*/ 657 h 764"/>
                <a:gd name="T46" fmla="*/ 536 w 763"/>
                <a:gd name="T47" fmla="*/ 704 h 764"/>
                <a:gd name="T48" fmla="*/ 453 w 763"/>
                <a:gd name="T49" fmla="*/ 731 h 764"/>
                <a:gd name="T50" fmla="*/ 381 w 763"/>
                <a:gd name="T51" fmla="*/ 0 h 764"/>
                <a:gd name="T52" fmla="*/ 287 w 763"/>
                <a:gd name="T53" fmla="*/ 12 h 764"/>
                <a:gd name="T54" fmla="*/ 200 w 763"/>
                <a:gd name="T55" fmla="*/ 46 h 764"/>
                <a:gd name="T56" fmla="*/ 124 w 763"/>
                <a:gd name="T57" fmla="*/ 99 h 764"/>
                <a:gd name="T58" fmla="*/ 65 w 763"/>
                <a:gd name="T59" fmla="*/ 169 h 764"/>
                <a:gd name="T60" fmla="*/ 22 w 763"/>
                <a:gd name="T61" fmla="*/ 250 h 764"/>
                <a:gd name="T62" fmla="*/ 2 w 763"/>
                <a:gd name="T63" fmla="*/ 343 h 764"/>
                <a:gd name="T64" fmla="*/ 4 w 763"/>
                <a:gd name="T65" fmla="*/ 440 h 764"/>
                <a:gd name="T66" fmla="*/ 30 w 763"/>
                <a:gd name="T67" fmla="*/ 531 h 764"/>
                <a:gd name="T68" fmla="*/ 75 w 763"/>
                <a:gd name="T69" fmla="*/ 610 h 764"/>
                <a:gd name="T70" fmla="*/ 138 w 763"/>
                <a:gd name="T71" fmla="*/ 677 h 764"/>
                <a:gd name="T72" fmla="*/ 216 w 763"/>
                <a:gd name="T73" fmla="*/ 726 h 764"/>
                <a:gd name="T74" fmla="*/ 305 w 763"/>
                <a:gd name="T75" fmla="*/ 756 h 764"/>
                <a:gd name="T76" fmla="*/ 401 w 763"/>
                <a:gd name="T77" fmla="*/ 764 h 764"/>
                <a:gd name="T78" fmla="*/ 495 w 763"/>
                <a:gd name="T79" fmla="*/ 747 h 764"/>
                <a:gd name="T80" fmla="*/ 580 w 763"/>
                <a:gd name="T81" fmla="*/ 709 h 764"/>
                <a:gd name="T82" fmla="*/ 652 w 763"/>
                <a:gd name="T83" fmla="*/ 652 h 764"/>
                <a:gd name="T84" fmla="*/ 709 w 763"/>
                <a:gd name="T85" fmla="*/ 580 h 764"/>
                <a:gd name="T86" fmla="*/ 746 w 763"/>
                <a:gd name="T87" fmla="*/ 495 h 764"/>
                <a:gd name="T88" fmla="*/ 763 w 763"/>
                <a:gd name="T89" fmla="*/ 402 h 764"/>
                <a:gd name="T90" fmla="*/ 756 w 763"/>
                <a:gd name="T91" fmla="*/ 305 h 764"/>
                <a:gd name="T92" fmla="*/ 726 w 763"/>
                <a:gd name="T93" fmla="*/ 217 h 764"/>
                <a:gd name="T94" fmla="*/ 676 w 763"/>
                <a:gd name="T95" fmla="*/ 139 h 764"/>
                <a:gd name="T96" fmla="*/ 610 w 763"/>
                <a:gd name="T97" fmla="*/ 76 h 764"/>
                <a:gd name="T98" fmla="*/ 530 w 763"/>
                <a:gd name="T99" fmla="*/ 30 h 764"/>
                <a:gd name="T100" fmla="*/ 440 w 763"/>
                <a:gd name="T101" fmla="*/ 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3" h="764">
                  <a:moveTo>
                    <a:pt x="381" y="738"/>
                  </a:moveTo>
                  <a:lnTo>
                    <a:pt x="363" y="738"/>
                  </a:lnTo>
                  <a:lnTo>
                    <a:pt x="346" y="737"/>
                  </a:lnTo>
                  <a:lnTo>
                    <a:pt x="327" y="735"/>
                  </a:lnTo>
                  <a:lnTo>
                    <a:pt x="310" y="731"/>
                  </a:lnTo>
                  <a:lnTo>
                    <a:pt x="293" y="727"/>
                  </a:lnTo>
                  <a:lnTo>
                    <a:pt x="276" y="723"/>
                  </a:lnTo>
                  <a:lnTo>
                    <a:pt x="259" y="716"/>
                  </a:lnTo>
                  <a:lnTo>
                    <a:pt x="243" y="710"/>
                  </a:lnTo>
                  <a:lnTo>
                    <a:pt x="228" y="704"/>
                  </a:lnTo>
                  <a:lnTo>
                    <a:pt x="211" y="695"/>
                  </a:lnTo>
                  <a:lnTo>
                    <a:pt x="196" y="686"/>
                  </a:lnTo>
                  <a:lnTo>
                    <a:pt x="182" y="678"/>
                  </a:lnTo>
                  <a:lnTo>
                    <a:pt x="168" y="668"/>
                  </a:lnTo>
                  <a:lnTo>
                    <a:pt x="155" y="657"/>
                  </a:lnTo>
                  <a:lnTo>
                    <a:pt x="142" y="646"/>
                  </a:lnTo>
                  <a:lnTo>
                    <a:pt x="130" y="634"/>
                  </a:lnTo>
                  <a:lnTo>
                    <a:pt x="118" y="622"/>
                  </a:lnTo>
                  <a:lnTo>
                    <a:pt x="106" y="609"/>
                  </a:lnTo>
                  <a:lnTo>
                    <a:pt x="95" y="595"/>
                  </a:lnTo>
                  <a:lnTo>
                    <a:pt x="86" y="581"/>
                  </a:lnTo>
                  <a:lnTo>
                    <a:pt x="77" y="567"/>
                  </a:lnTo>
                  <a:lnTo>
                    <a:pt x="69" y="552"/>
                  </a:lnTo>
                  <a:lnTo>
                    <a:pt x="60" y="537"/>
                  </a:lnTo>
                  <a:lnTo>
                    <a:pt x="54" y="521"/>
                  </a:lnTo>
                  <a:lnTo>
                    <a:pt x="47" y="505"/>
                  </a:lnTo>
                  <a:lnTo>
                    <a:pt x="41" y="488"/>
                  </a:lnTo>
                  <a:lnTo>
                    <a:pt x="36" y="472"/>
                  </a:lnTo>
                  <a:lnTo>
                    <a:pt x="32" y="453"/>
                  </a:lnTo>
                  <a:lnTo>
                    <a:pt x="29" y="436"/>
                  </a:lnTo>
                  <a:lnTo>
                    <a:pt x="27" y="418"/>
                  </a:lnTo>
                  <a:lnTo>
                    <a:pt x="26" y="401"/>
                  </a:lnTo>
                  <a:lnTo>
                    <a:pt x="25" y="381"/>
                  </a:lnTo>
                  <a:lnTo>
                    <a:pt x="26" y="363"/>
                  </a:lnTo>
                  <a:lnTo>
                    <a:pt x="27" y="346"/>
                  </a:lnTo>
                  <a:lnTo>
                    <a:pt x="29" y="328"/>
                  </a:lnTo>
                  <a:lnTo>
                    <a:pt x="32" y="311"/>
                  </a:lnTo>
                  <a:lnTo>
                    <a:pt x="36" y="293"/>
                  </a:lnTo>
                  <a:lnTo>
                    <a:pt x="41" y="276"/>
                  </a:lnTo>
                  <a:lnTo>
                    <a:pt x="47" y="260"/>
                  </a:lnTo>
                  <a:lnTo>
                    <a:pt x="54" y="243"/>
                  </a:lnTo>
                  <a:lnTo>
                    <a:pt x="60" y="228"/>
                  </a:lnTo>
                  <a:lnTo>
                    <a:pt x="69" y="212"/>
                  </a:lnTo>
                  <a:lnTo>
                    <a:pt x="77" y="198"/>
                  </a:lnTo>
                  <a:lnTo>
                    <a:pt x="86" y="183"/>
                  </a:lnTo>
                  <a:lnTo>
                    <a:pt x="95" y="169"/>
                  </a:lnTo>
                  <a:lnTo>
                    <a:pt x="106" y="156"/>
                  </a:lnTo>
                  <a:lnTo>
                    <a:pt x="118" y="142"/>
                  </a:lnTo>
                  <a:lnTo>
                    <a:pt x="130" y="130"/>
                  </a:lnTo>
                  <a:lnTo>
                    <a:pt x="142" y="118"/>
                  </a:lnTo>
                  <a:lnTo>
                    <a:pt x="155" y="107"/>
                  </a:lnTo>
                  <a:lnTo>
                    <a:pt x="168" y="97"/>
                  </a:lnTo>
                  <a:lnTo>
                    <a:pt x="182" y="86"/>
                  </a:lnTo>
                  <a:lnTo>
                    <a:pt x="196" y="78"/>
                  </a:lnTo>
                  <a:lnTo>
                    <a:pt x="211" y="69"/>
                  </a:lnTo>
                  <a:lnTo>
                    <a:pt x="228" y="60"/>
                  </a:lnTo>
                  <a:lnTo>
                    <a:pt x="243" y="54"/>
                  </a:lnTo>
                  <a:lnTo>
                    <a:pt x="259" y="47"/>
                  </a:lnTo>
                  <a:lnTo>
                    <a:pt x="276" y="41"/>
                  </a:lnTo>
                  <a:lnTo>
                    <a:pt x="293" y="37"/>
                  </a:lnTo>
                  <a:lnTo>
                    <a:pt x="310" y="32"/>
                  </a:lnTo>
                  <a:lnTo>
                    <a:pt x="327" y="29"/>
                  </a:lnTo>
                  <a:lnTo>
                    <a:pt x="346" y="27"/>
                  </a:lnTo>
                  <a:lnTo>
                    <a:pt x="363" y="26"/>
                  </a:lnTo>
                  <a:lnTo>
                    <a:pt x="381" y="25"/>
                  </a:lnTo>
                  <a:lnTo>
                    <a:pt x="400" y="26"/>
                  </a:lnTo>
                  <a:lnTo>
                    <a:pt x="418" y="27"/>
                  </a:lnTo>
                  <a:lnTo>
                    <a:pt x="436" y="29"/>
                  </a:lnTo>
                  <a:lnTo>
                    <a:pt x="453" y="32"/>
                  </a:lnTo>
                  <a:lnTo>
                    <a:pt x="470" y="37"/>
                  </a:lnTo>
                  <a:lnTo>
                    <a:pt x="487" y="41"/>
                  </a:lnTo>
                  <a:lnTo>
                    <a:pt x="505" y="47"/>
                  </a:lnTo>
                  <a:lnTo>
                    <a:pt x="521" y="54"/>
                  </a:lnTo>
                  <a:lnTo>
                    <a:pt x="536" y="60"/>
                  </a:lnTo>
                  <a:lnTo>
                    <a:pt x="552" y="69"/>
                  </a:lnTo>
                  <a:lnTo>
                    <a:pt x="567" y="78"/>
                  </a:lnTo>
                  <a:lnTo>
                    <a:pt x="581" y="86"/>
                  </a:lnTo>
                  <a:lnTo>
                    <a:pt x="595" y="97"/>
                  </a:lnTo>
                  <a:lnTo>
                    <a:pt x="609" y="107"/>
                  </a:lnTo>
                  <a:lnTo>
                    <a:pt x="622" y="118"/>
                  </a:lnTo>
                  <a:lnTo>
                    <a:pt x="633" y="130"/>
                  </a:lnTo>
                  <a:lnTo>
                    <a:pt x="645" y="142"/>
                  </a:lnTo>
                  <a:lnTo>
                    <a:pt x="657" y="156"/>
                  </a:lnTo>
                  <a:lnTo>
                    <a:pt x="667" y="169"/>
                  </a:lnTo>
                  <a:lnTo>
                    <a:pt x="677" y="183"/>
                  </a:lnTo>
                  <a:lnTo>
                    <a:pt x="686" y="198"/>
                  </a:lnTo>
                  <a:lnTo>
                    <a:pt x="695" y="212"/>
                  </a:lnTo>
                  <a:lnTo>
                    <a:pt x="703" y="228"/>
                  </a:lnTo>
                  <a:lnTo>
                    <a:pt x="710" y="243"/>
                  </a:lnTo>
                  <a:lnTo>
                    <a:pt x="716" y="260"/>
                  </a:lnTo>
                  <a:lnTo>
                    <a:pt x="722" y="276"/>
                  </a:lnTo>
                  <a:lnTo>
                    <a:pt x="727" y="293"/>
                  </a:lnTo>
                  <a:lnTo>
                    <a:pt x="731" y="311"/>
                  </a:lnTo>
                  <a:lnTo>
                    <a:pt x="734" y="328"/>
                  </a:lnTo>
                  <a:lnTo>
                    <a:pt x="736" y="346"/>
                  </a:lnTo>
                  <a:lnTo>
                    <a:pt x="738" y="363"/>
                  </a:lnTo>
                  <a:lnTo>
                    <a:pt x="739" y="381"/>
                  </a:lnTo>
                  <a:lnTo>
                    <a:pt x="738" y="401"/>
                  </a:lnTo>
                  <a:lnTo>
                    <a:pt x="736" y="418"/>
                  </a:lnTo>
                  <a:lnTo>
                    <a:pt x="734" y="436"/>
                  </a:lnTo>
                  <a:lnTo>
                    <a:pt x="731" y="453"/>
                  </a:lnTo>
                  <a:lnTo>
                    <a:pt x="727" y="472"/>
                  </a:lnTo>
                  <a:lnTo>
                    <a:pt x="722" y="488"/>
                  </a:lnTo>
                  <a:lnTo>
                    <a:pt x="716" y="505"/>
                  </a:lnTo>
                  <a:lnTo>
                    <a:pt x="710" y="521"/>
                  </a:lnTo>
                  <a:lnTo>
                    <a:pt x="703" y="537"/>
                  </a:lnTo>
                  <a:lnTo>
                    <a:pt x="695" y="552"/>
                  </a:lnTo>
                  <a:lnTo>
                    <a:pt x="686" y="567"/>
                  </a:lnTo>
                  <a:lnTo>
                    <a:pt x="677" y="581"/>
                  </a:lnTo>
                  <a:lnTo>
                    <a:pt x="667" y="595"/>
                  </a:lnTo>
                  <a:lnTo>
                    <a:pt x="657" y="609"/>
                  </a:lnTo>
                  <a:lnTo>
                    <a:pt x="645" y="622"/>
                  </a:lnTo>
                  <a:lnTo>
                    <a:pt x="633" y="634"/>
                  </a:lnTo>
                  <a:lnTo>
                    <a:pt x="622" y="646"/>
                  </a:lnTo>
                  <a:lnTo>
                    <a:pt x="609" y="657"/>
                  </a:lnTo>
                  <a:lnTo>
                    <a:pt x="595" y="668"/>
                  </a:lnTo>
                  <a:lnTo>
                    <a:pt x="581" y="678"/>
                  </a:lnTo>
                  <a:lnTo>
                    <a:pt x="567" y="686"/>
                  </a:lnTo>
                  <a:lnTo>
                    <a:pt x="552" y="695"/>
                  </a:lnTo>
                  <a:lnTo>
                    <a:pt x="536" y="704"/>
                  </a:lnTo>
                  <a:lnTo>
                    <a:pt x="521" y="710"/>
                  </a:lnTo>
                  <a:lnTo>
                    <a:pt x="505" y="716"/>
                  </a:lnTo>
                  <a:lnTo>
                    <a:pt x="487" y="723"/>
                  </a:lnTo>
                  <a:lnTo>
                    <a:pt x="470" y="727"/>
                  </a:lnTo>
                  <a:lnTo>
                    <a:pt x="453" y="731"/>
                  </a:lnTo>
                  <a:lnTo>
                    <a:pt x="436" y="735"/>
                  </a:lnTo>
                  <a:lnTo>
                    <a:pt x="418" y="737"/>
                  </a:lnTo>
                  <a:lnTo>
                    <a:pt x="400" y="738"/>
                  </a:lnTo>
                  <a:lnTo>
                    <a:pt x="381" y="738"/>
                  </a:lnTo>
                  <a:close/>
                  <a:moveTo>
                    <a:pt x="381" y="0"/>
                  </a:moveTo>
                  <a:lnTo>
                    <a:pt x="362" y="0"/>
                  </a:lnTo>
                  <a:lnTo>
                    <a:pt x="342" y="1"/>
                  </a:lnTo>
                  <a:lnTo>
                    <a:pt x="323" y="5"/>
                  </a:lnTo>
                  <a:lnTo>
                    <a:pt x="305" y="8"/>
                  </a:lnTo>
                  <a:lnTo>
                    <a:pt x="287" y="12"/>
                  </a:lnTo>
                  <a:lnTo>
                    <a:pt x="268" y="17"/>
                  </a:lnTo>
                  <a:lnTo>
                    <a:pt x="250" y="23"/>
                  </a:lnTo>
                  <a:lnTo>
                    <a:pt x="233" y="30"/>
                  </a:lnTo>
                  <a:lnTo>
                    <a:pt x="216" y="38"/>
                  </a:lnTo>
                  <a:lnTo>
                    <a:pt x="200" y="46"/>
                  </a:lnTo>
                  <a:lnTo>
                    <a:pt x="184" y="55"/>
                  </a:lnTo>
                  <a:lnTo>
                    <a:pt x="168" y="66"/>
                  </a:lnTo>
                  <a:lnTo>
                    <a:pt x="153" y="76"/>
                  </a:lnTo>
                  <a:lnTo>
                    <a:pt x="138" y="87"/>
                  </a:lnTo>
                  <a:lnTo>
                    <a:pt x="124" y="99"/>
                  </a:lnTo>
                  <a:lnTo>
                    <a:pt x="112" y="112"/>
                  </a:lnTo>
                  <a:lnTo>
                    <a:pt x="99" y="126"/>
                  </a:lnTo>
                  <a:lnTo>
                    <a:pt x="87" y="139"/>
                  </a:lnTo>
                  <a:lnTo>
                    <a:pt x="75" y="154"/>
                  </a:lnTo>
                  <a:lnTo>
                    <a:pt x="65" y="169"/>
                  </a:lnTo>
                  <a:lnTo>
                    <a:pt x="55" y="184"/>
                  </a:lnTo>
                  <a:lnTo>
                    <a:pt x="46" y="200"/>
                  </a:lnTo>
                  <a:lnTo>
                    <a:pt x="37" y="217"/>
                  </a:lnTo>
                  <a:lnTo>
                    <a:pt x="30" y="233"/>
                  </a:lnTo>
                  <a:lnTo>
                    <a:pt x="22" y="250"/>
                  </a:lnTo>
                  <a:lnTo>
                    <a:pt x="17" y="269"/>
                  </a:lnTo>
                  <a:lnTo>
                    <a:pt x="12" y="287"/>
                  </a:lnTo>
                  <a:lnTo>
                    <a:pt x="7" y="305"/>
                  </a:lnTo>
                  <a:lnTo>
                    <a:pt x="4" y="323"/>
                  </a:lnTo>
                  <a:lnTo>
                    <a:pt x="2" y="343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2" y="421"/>
                  </a:lnTo>
                  <a:lnTo>
                    <a:pt x="4" y="440"/>
                  </a:lnTo>
                  <a:lnTo>
                    <a:pt x="7" y="459"/>
                  </a:lnTo>
                  <a:lnTo>
                    <a:pt x="12" y="477"/>
                  </a:lnTo>
                  <a:lnTo>
                    <a:pt x="17" y="495"/>
                  </a:lnTo>
                  <a:lnTo>
                    <a:pt x="22" y="513"/>
                  </a:lnTo>
                  <a:lnTo>
                    <a:pt x="30" y="531"/>
                  </a:lnTo>
                  <a:lnTo>
                    <a:pt x="37" y="548"/>
                  </a:lnTo>
                  <a:lnTo>
                    <a:pt x="46" y="564"/>
                  </a:lnTo>
                  <a:lnTo>
                    <a:pt x="55" y="580"/>
                  </a:lnTo>
                  <a:lnTo>
                    <a:pt x="65" y="595"/>
                  </a:lnTo>
                  <a:lnTo>
                    <a:pt x="75" y="610"/>
                  </a:lnTo>
                  <a:lnTo>
                    <a:pt x="87" y="625"/>
                  </a:lnTo>
                  <a:lnTo>
                    <a:pt x="99" y="639"/>
                  </a:lnTo>
                  <a:lnTo>
                    <a:pt x="112" y="652"/>
                  </a:lnTo>
                  <a:lnTo>
                    <a:pt x="124" y="665"/>
                  </a:lnTo>
                  <a:lnTo>
                    <a:pt x="138" y="677"/>
                  </a:lnTo>
                  <a:lnTo>
                    <a:pt x="153" y="689"/>
                  </a:lnTo>
                  <a:lnTo>
                    <a:pt x="168" y="699"/>
                  </a:lnTo>
                  <a:lnTo>
                    <a:pt x="184" y="709"/>
                  </a:lnTo>
                  <a:lnTo>
                    <a:pt x="200" y="718"/>
                  </a:lnTo>
                  <a:lnTo>
                    <a:pt x="216" y="726"/>
                  </a:lnTo>
                  <a:lnTo>
                    <a:pt x="233" y="734"/>
                  </a:lnTo>
                  <a:lnTo>
                    <a:pt x="250" y="741"/>
                  </a:lnTo>
                  <a:lnTo>
                    <a:pt x="268" y="747"/>
                  </a:lnTo>
                  <a:lnTo>
                    <a:pt x="287" y="752"/>
                  </a:lnTo>
                  <a:lnTo>
                    <a:pt x="305" y="756"/>
                  </a:lnTo>
                  <a:lnTo>
                    <a:pt x="323" y="759"/>
                  </a:lnTo>
                  <a:lnTo>
                    <a:pt x="342" y="762"/>
                  </a:lnTo>
                  <a:lnTo>
                    <a:pt x="362" y="764"/>
                  </a:lnTo>
                  <a:lnTo>
                    <a:pt x="381" y="764"/>
                  </a:lnTo>
                  <a:lnTo>
                    <a:pt x="401" y="764"/>
                  </a:lnTo>
                  <a:lnTo>
                    <a:pt x="421" y="762"/>
                  </a:lnTo>
                  <a:lnTo>
                    <a:pt x="440" y="759"/>
                  </a:lnTo>
                  <a:lnTo>
                    <a:pt x="458" y="756"/>
                  </a:lnTo>
                  <a:lnTo>
                    <a:pt x="477" y="752"/>
                  </a:lnTo>
                  <a:lnTo>
                    <a:pt x="495" y="747"/>
                  </a:lnTo>
                  <a:lnTo>
                    <a:pt x="513" y="741"/>
                  </a:lnTo>
                  <a:lnTo>
                    <a:pt x="530" y="734"/>
                  </a:lnTo>
                  <a:lnTo>
                    <a:pt x="547" y="726"/>
                  </a:lnTo>
                  <a:lnTo>
                    <a:pt x="564" y="718"/>
                  </a:lnTo>
                  <a:lnTo>
                    <a:pt x="580" y="709"/>
                  </a:lnTo>
                  <a:lnTo>
                    <a:pt x="595" y="699"/>
                  </a:lnTo>
                  <a:lnTo>
                    <a:pt x="610" y="689"/>
                  </a:lnTo>
                  <a:lnTo>
                    <a:pt x="625" y="677"/>
                  </a:lnTo>
                  <a:lnTo>
                    <a:pt x="639" y="665"/>
                  </a:lnTo>
                  <a:lnTo>
                    <a:pt x="652" y="652"/>
                  </a:lnTo>
                  <a:lnTo>
                    <a:pt x="665" y="639"/>
                  </a:lnTo>
                  <a:lnTo>
                    <a:pt x="676" y="625"/>
                  </a:lnTo>
                  <a:lnTo>
                    <a:pt x="687" y="610"/>
                  </a:lnTo>
                  <a:lnTo>
                    <a:pt x="698" y="595"/>
                  </a:lnTo>
                  <a:lnTo>
                    <a:pt x="709" y="580"/>
                  </a:lnTo>
                  <a:lnTo>
                    <a:pt x="717" y="564"/>
                  </a:lnTo>
                  <a:lnTo>
                    <a:pt x="726" y="548"/>
                  </a:lnTo>
                  <a:lnTo>
                    <a:pt x="733" y="531"/>
                  </a:lnTo>
                  <a:lnTo>
                    <a:pt x="741" y="513"/>
                  </a:lnTo>
                  <a:lnTo>
                    <a:pt x="746" y="495"/>
                  </a:lnTo>
                  <a:lnTo>
                    <a:pt x="751" y="477"/>
                  </a:lnTo>
                  <a:lnTo>
                    <a:pt x="756" y="459"/>
                  </a:lnTo>
                  <a:lnTo>
                    <a:pt x="759" y="440"/>
                  </a:lnTo>
                  <a:lnTo>
                    <a:pt x="761" y="421"/>
                  </a:lnTo>
                  <a:lnTo>
                    <a:pt x="763" y="402"/>
                  </a:lnTo>
                  <a:lnTo>
                    <a:pt x="763" y="381"/>
                  </a:lnTo>
                  <a:lnTo>
                    <a:pt x="763" y="362"/>
                  </a:lnTo>
                  <a:lnTo>
                    <a:pt x="761" y="343"/>
                  </a:lnTo>
                  <a:lnTo>
                    <a:pt x="759" y="323"/>
                  </a:lnTo>
                  <a:lnTo>
                    <a:pt x="756" y="305"/>
                  </a:lnTo>
                  <a:lnTo>
                    <a:pt x="751" y="287"/>
                  </a:lnTo>
                  <a:lnTo>
                    <a:pt x="746" y="269"/>
                  </a:lnTo>
                  <a:lnTo>
                    <a:pt x="741" y="250"/>
                  </a:lnTo>
                  <a:lnTo>
                    <a:pt x="733" y="233"/>
                  </a:lnTo>
                  <a:lnTo>
                    <a:pt x="726" y="217"/>
                  </a:lnTo>
                  <a:lnTo>
                    <a:pt x="717" y="200"/>
                  </a:lnTo>
                  <a:lnTo>
                    <a:pt x="709" y="184"/>
                  </a:lnTo>
                  <a:lnTo>
                    <a:pt x="698" y="169"/>
                  </a:lnTo>
                  <a:lnTo>
                    <a:pt x="687" y="154"/>
                  </a:lnTo>
                  <a:lnTo>
                    <a:pt x="676" y="139"/>
                  </a:lnTo>
                  <a:lnTo>
                    <a:pt x="665" y="126"/>
                  </a:lnTo>
                  <a:lnTo>
                    <a:pt x="652" y="112"/>
                  </a:lnTo>
                  <a:lnTo>
                    <a:pt x="639" y="99"/>
                  </a:lnTo>
                  <a:lnTo>
                    <a:pt x="625" y="87"/>
                  </a:lnTo>
                  <a:lnTo>
                    <a:pt x="610" y="76"/>
                  </a:lnTo>
                  <a:lnTo>
                    <a:pt x="595" y="66"/>
                  </a:lnTo>
                  <a:lnTo>
                    <a:pt x="580" y="55"/>
                  </a:lnTo>
                  <a:lnTo>
                    <a:pt x="564" y="46"/>
                  </a:lnTo>
                  <a:lnTo>
                    <a:pt x="547" y="38"/>
                  </a:lnTo>
                  <a:lnTo>
                    <a:pt x="530" y="30"/>
                  </a:lnTo>
                  <a:lnTo>
                    <a:pt x="513" y="23"/>
                  </a:lnTo>
                  <a:lnTo>
                    <a:pt x="495" y="17"/>
                  </a:lnTo>
                  <a:lnTo>
                    <a:pt x="477" y="12"/>
                  </a:lnTo>
                  <a:lnTo>
                    <a:pt x="458" y="8"/>
                  </a:lnTo>
                  <a:lnTo>
                    <a:pt x="440" y="5"/>
                  </a:lnTo>
                  <a:lnTo>
                    <a:pt x="421" y="1"/>
                  </a:lnTo>
                  <a:lnTo>
                    <a:pt x="40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37BB4AAF-216D-4809-9981-D9E6BC023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813" y="4529138"/>
              <a:ext cx="106363" cy="157163"/>
            </a:xfrm>
            <a:custGeom>
              <a:avLst/>
              <a:gdLst>
                <a:gd name="T0" fmla="*/ 27 w 269"/>
                <a:gd name="T1" fmla="*/ 180 h 395"/>
                <a:gd name="T2" fmla="*/ 32 w 269"/>
                <a:gd name="T3" fmla="*/ 167 h 395"/>
                <a:gd name="T4" fmla="*/ 43 w 269"/>
                <a:gd name="T5" fmla="*/ 156 h 395"/>
                <a:gd name="T6" fmla="*/ 56 w 269"/>
                <a:gd name="T7" fmla="*/ 151 h 395"/>
                <a:gd name="T8" fmla="*/ 72 w 269"/>
                <a:gd name="T9" fmla="*/ 151 h 395"/>
                <a:gd name="T10" fmla="*/ 85 w 269"/>
                <a:gd name="T11" fmla="*/ 156 h 395"/>
                <a:gd name="T12" fmla="*/ 95 w 269"/>
                <a:gd name="T13" fmla="*/ 167 h 395"/>
                <a:gd name="T14" fmla="*/ 101 w 269"/>
                <a:gd name="T15" fmla="*/ 180 h 395"/>
                <a:gd name="T16" fmla="*/ 101 w 269"/>
                <a:gd name="T17" fmla="*/ 196 h 395"/>
                <a:gd name="T18" fmla="*/ 95 w 269"/>
                <a:gd name="T19" fmla="*/ 210 h 395"/>
                <a:gd name="T20" fmla="*/ 91 w 269"/>
                <a:gd name="T21" fmla="*/ 215 h 395"/>
                <a:gd name="T22" fmla="*/ 78 w 269"/>
                <a:gd name="T23" fmla="*/ 223 h 395"/>
                <a:gd name="T24" fmla="*/ 63 w 269"/>
                <a:gd name="T25" fmla="*/ 226 h 395"/>
                <a:gd name="T26" fmla="*/ 49 w 269"/>
                <a:gd name="T27" fmla="*/ 223 h 395"/>
                <a:gd name="T28" fmla="*/ 36 w 269"/>
                <a:gd name="T29" fmla="*/ 215 h 395"/>
                <a:gd name="T30" fmla="*/ 29 w 269"/>
                <a:gd name="T31" fmla="*/ 202 h 395"/>
                <a:gd name="T32" fmla="*/ 25 w 269"/>
                <a:gd name="T33" fmla="*/ 187 h 395"/>
                <a:gd name="T34" fmla="*/ 121 w 269"/>
                <a:gd name="T35" fmla="*/ 215 h 395"/>
                <a:gd name="T36" fmla="*/ 126 w 269"/>
                <a:gd name="T37" fmla="*/ 198 h 395"/>
                <a:gd name="T38" fmla="*/ 126 w 269"/>
                <a:gd name="T39" fmla="*/ 181 h 395"/>
                <a:gd name="T40" fmla="*/ 124 w 269"/>
                <a:gd name="T41" fmla="*/ 169 h 395"/>
                <a:gd name="T42" fmla="*/ 120 w 269"/>
                <a:gd name="T43" fmla="*/ 157 h 395"/>
                <a:gd name="T44" fmla="*/ 112 w 269"/>
                <a:gd name="T45" fmla="*/ 148 h 395"/>
                <a:gd name="T46" fmla="*/ 104 w 269"/>
                <a:gd name="T47" fmla="*/ 139 h 395"/>
                <a:gd name="T48" fmla="*/ 94 w 269"/>
                <a:gd name="T49" fmla="*/ 132 h 395"/>
                <a:gd name="T50" fmla="*/ 82 w 269"/>
                <a:gd name="T51" fmla="*/ 127 h 395"/>
                <a:gd name="T52" fmla="*/ 71 w 269"/>
                <a:gd name="T53" fmla="*/ 124 h 395"/>
                <a:gd name="T54" fmla="*/ 63 w 269"/>
                <a:gd name="T55" fmla="*/ 12 h 395"/>
                <a:gd name="T56" fmla="*/ 60 w 269"/>
                <a:gd name="T57" fmla="*/ 3 h 395"/>
                <a:gd name="T58" fmla="*/ 51 w 269"/>
                <a:gd name="T59" fmla="*/ 0 h 395"/>
                <a:gd name="T60" fmla="*/ 42 w 269"/>
                <a:gd name="T61" fmla="*/ 3 h 395"/>
                <a:gd name="T62" fmla="*/ 38 w 269"/>
                <a:gd name="T63" fmla="*/ 12 h 395"/>
                <a:gd name="T64" fmla="*/ 30 w 269"/>
                <a:gd name="T65" fmla="*/ 135 h 395"/>
                <a:gd name="T66" fmla="*/ 16 w 269"/>
                <a:gd name="T67" fmla="*/ 146 h 395"/>
                <a:gd name="T68" fmla="*/ 6 w 269"/>
                <a:gd name="T69" fmla="*/ 161 h 395"/>
                <a:gd name="T70" fmla="*/ 1 w 269"/>
                <a:gd name="T71" fmla="*/ 179 h 395"/>
                <a:gd name="T72" fmla="*/ 0 w 269"/>
                <a:gd name="T73" fmla="*/ 195 h 395"/>
                <a:gd name="T74" fmla="*/ 3 w 269"/>
                <a:gd name="T75" fmla="*/ 207 h 395"/>
                <a:gd name="T76" fmla="*/ 7 w 269"/>
                <a:gd name="T77" fmla="*/ 219 h 395"/>
                <a:gd name="T78" fmla="*/ 15 w 269"/>
                <a:gd name="T79" fmla="*/ 228 h 395"/>
                <a:gd name="T80" fmla="*/ 23 w 269"/>
                <a:gd name="T81" fmla="*/ 237 h 395"/>
                <a:gd name="T82" fmla="*/ 33 w 269"/>
                <a:gd name="T83" fmla="*/ 244 h 395"/>
                <a:gd name="T84" fmla="*/ 45 w 269"/>
                <a:gd name="T85" fmla="*/ 249 h 395"/>
                <a:gd name="T86" fmla="*/ 57 w 269"/>
                <a:gd name="T87" fmla="*/ 251 h 395"/>
                <a:gd name="T88" fmla="*/ 73 w 269"/>
                <a:gd name="T89" fmla="*/ 251 h 395"/>
                <a:gd name="T90" fmla="*/ 91 w 269"/>
                <a:gd name="T91" fmla="*/ 245 h 395"/>
                <a:gd name="T92" fmla="*/ 248 w 269"/>
                <a:gd name="T93" fmla="*/ 390 h 395"/>
                <a:gd name="T94" fmla="*/ 256 w 269"/>
                <a:gd name="T95" fmla="*/ 395 h 395"/>
                <a:gd name="T96" fmla="*/ 265 w 269"/>
                <a:gd name="T97" fmla="*/ 390 h 395"/>
                <a:gd name="T98" fmla="*/ 269 w 269"/>
                <a:gd name="T99" fmla="*/ 382 h 395"/>
                <a:gd name="T100" fmla="*/ 265 w 269"/>
                <a:gd name="T101" fmla="*/ 37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395">
                  <a:moveTo>
                    <a:pt x="25" y="187"/>
                  </a:moveTo>
                  <a:lnTo>
                    <a:pt x="27" y="180"/>
                  </a:lnTo>
                  <a:lnTo>
                    <a:pt x="29" y="173"/>
                  </a:lnTo>
                  <a:lnTo>
                    <a:pt x="32" y="167"/>
                  </a:lnTo>
                  <a:lnTo>
                    <a:pt x="36" y="162"/>
                  </a:lnTo>
                  <a:lnTo>
                    <a:pt x="43" y="156"/>
                  </a:lnTo>
                  <a:lnTo>
                    <a:pt x="49" y="153"/>
                  </a:lnTo>
                  <a:lnTo>
                    <a:pt x="56" y="151"/>
                  </a:lnTo>
                  <a:lnTo>
                    <a:pt x="63" y="150"/>
                  </a:lnTo>
                  <a:lnTo>
                    <a:pt x="72" y="151"/>
                  </a:lnTo>
                  <a:lnTo>
                    <a:pt x="78" y="153"/>
                  </a:lnTo>
                  <a:lnTo>
                    <a:pt x="85" y="156"/>
                  </a:lnTo>
                  <a:lnTo>
                    <a:pt x="91" y="162"/>
                  </a:lnTo>
                  <a:lnTo>
                    <a:pt x="95" y="167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2" y="187"/>
                  </a:lnTo>
                  <a:lnTo>
                    <a:pt x="101" y="196"/>
                  </a:lnTo>
                  <a:lnTo>
                    <a:pt x="98" y="204"/>
                  </a:lnTo>
                  <a:lnTo>
                    <a:pt x="95" y="210"/>
                  </a:lnTo>
                  <a:lnTo>
                    <a:pt x="91" y="215"/>
                  </a:lnTo>
                  <a:lnTo>
                    <a:pt x="91" y="215"/>
                  </a:lnTo>
                  <a:lnTo>
                    <a:pt x="85" y="220"/>
                  </a:lnTo>
                  <a:lnTo>
                    <a:pt x="78" y="223"/>
                  </a:lnTo>
                  <a:lnTo>
                    <a:pt x="72" y="225"/>
                  </a:lnTo>
                  <a:lnTo>
                    <a:pt x="63" y="226"/>
                  </a:lnTo>
                  <a:lnTo>
                    <a:pt x="56" y="225"/>
                  </a:lnTo>
                  <a:lnTo>
                    <a:pt x="49" y="223"/>
                  </a:lnTo>
                  <a:lnTo>
                    <a:pt x="43" y="220"/>
                  </a:lnTo>
                  <a:lnTo>
                    <a:pt x="36" y="215"/>
                  </a:lnTo>
                  <a:lnTo>
                    <a:pt x="32" y="210"/>
                  </a:lnTo>
                  <a:lnTo>
                    <a:pt x="29" y="202"/>
                  </a:lnTo>
                  <a:lnTo>
                    <a:pt x="27" y="196"/>
                  </a:lnTo>
                  <a:lnTo>
                    <a:pt x="25" y="187"/>
                  </a:lnTo>
                  <a:close/>
                  <a:moveTo>
                    <a:pt x="117" y="224"/>
                  </a:moveTo>
                  <a:lnTo>
                    <a:pt x="121" y="215"/>
                  </a:lnTo>
                  <a:lnTo>
                    <a:pt x="124" y="207"/>
                  </a:lnTo>
                  <a:lnTo>
                    <a:pt x="126" y="198"/>
                  </a:lnTo>
                  <a:lnTo>
                    <a:pt x="127" y="187"/>
                  </a:lnTo>
                  <a:lnTo>
                    <a:pt x="126" y="181"/>
                  </a:lnTo>
                  <a:lnTo>
                    <a:pt x="126" y="176"/>
                  </a:lnTo>
                  <a:lnTo>
                    <a:pt x="124" y="169"/>
                  </a:lnTo>
                  <a:lnTo>
                    <a:pt x="122" y="164"/>
                  </a:lnTo>
                  <a:lnTo>
                    <a:pt x="120" y="157"/>
                  </a:lnTo>
                  <a:lnTo>
                    <a:pt x="117" y="153"/>
                  </a:lnTo>
                  <a:lnTo>
                    <a:pt x="112" y="148"/>
                  </a:lnTo>
                  <a:lnTo>
                    <a:pt x="108" y="143"/>
                  </a:lnTo>
                  <a:lnTo>
                    <a:pt x="104" y="139"/>
                  </a:lnTo>
                  <a:lnTo>
                    <a:pt x="100" y="135"/>
                  </a:lnTo>
                  <a:lnTo>
                    <a:pt x="94" y="132"/>
                  </a:lnTo>
                  <a:lnTo>
                    <a:pt x="89" y="129"/>
                  </a:lnTo>
                  <a:lnTo>
                    <a:pt x="82" y="127"/>
                  </a:lnTo>
                  <a:lnTo>
                    <a:pt x="76" y="125"/>
                  </a:lnTo>
                  <a:lnTo>
                    <a:pt x="71" y="124"/>
                  </a:lnTo>
                  <a:lnTo>
                    <a:pt x="63" y="124"/>
                  </a:lnTo>
                  <a:lnTo>
                    <a:pt x="63" y="12"/>
                  </a:lnTo>
                  <a:lnTo>
                    <a:pt x="63" y="7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9" y="7"/>
                  </a:lnTo>
                  <a:lnTo>
                    <a:pt x="38" y="12"/>
                  </a:lnTo>
                  <a:lnTo>
                    <a:pt x="38" y="131"/>
                  </a:lnTo>
                  <a:lnTo>
                    <a:pt x="30" y="135"/>
                  </a:lnTo>
                  <a:lnTo>
                    <a:pt x="22" y="140"/>
                  </a:lnTo>
                  <a:lnTo>
                    <a:pt x="16" y="146"/>
                  </a:lnTo>
                  <a:lnTo>
                    <a:pt x="10" y="153"/>
                  </a:lnTo>
                  <a:lnTo>
                    <a:pt x="6" y="161"/>
                  </a:lnTo>
                  <a:lnTo>
                    <a:pt x="3" y="169"/>
                  </a:lnTo>
                  <a:lnTo>
                    <a:pt x="1" y="179"/>
                  </a:lnTo>
                  <a:lnTo>
                    <a:pt x="0" y="187"/>
                  </a:lnTo>
                  <a:lnTo>
                    <a:pt x="0" y="195"/>
                  </a:lnTo>
                  <a:lnTo>
                    <a:pt x="1" y="200"/>
                  </a:lnTo>
                  <a:lnTo>
                    <a:pt x="3" y="207"/>
                  </a:lnTo>
                  <a:lnTo>
                    <a:pt x="5" y="213"/>
                  </a:lnTo>
                  <a:lnTo>
                    <a:pt x="7" y="219"/>
                  </a:lnTo>
                  <a:lnTo>
                    <a:pt x="10" y="224"/>
                  </a:lnTo>
                  <a:lnTo>
                    <a:pt x="15" y="228"/>
                  </a:lnTo>
                  <a:lnTo>
                    <a:pt x="19" y="234"/>
                  </a:lnTo>
                  <a:lnTo>
                    <a:pt x="23" y="237"/>
                  </a:lnTo>
                  <a:lnTo>
                    <a:pt x="28" y="241"/>
                  </a:lnTo>
                  <a:lnTo>
                    <a:pt x="33" y="244"/>
                  </a:lnTo>
                  <a:lnTo>
                    <a:pt x="38" y="246"/>
                  </a:lnTo>
                  <a:lnTo>
                    <a:pt x="45" y="249"/>
                  </a:lnTo>
                  <a:lnTo>
                    <a:pt x="51" y="251"/>
                  </a:lnTo>
                  <a:lnTo>
                    <a:pt x="57" y="251"/>
                  </a:lnTo>
                  <a:lnTo>
                    <a:pt x="63" y="252"/>
                  </a:lnTo>
                  <a:lnTo>
                    <a:pt x="73" y="251"/>
                  </a:lnTo>
                  <a:lnTo>
                    <a:pt x="82" y="249"/>
                  </a:lnTo>
                  <a:lnTo>
                    <a:pt x="91" y="245"/>
                  </a:lnTo>
                  <a:lnTo>
                    <a:pt x="98" y="241"/>
                  </a:lnTo>
                  <a:lnTo>
                    <a:pt x="248" y="390"/>
                  </a:lnTo>
                  <a:lnTo>
                    <a:pt x="251" y="394"/>
                  </a:lnTo>
                  <a:lnTo>
                    <a:pt x="256" y="395"/>
                  </a:lnTo>
                  <a:lnTo>
                    <a:pt x="261" y="394"/>
                  </a:lnTo>
                  <a:lnTo>
                    <a:pt x="265" y="390"/>
                  </a:lnTo>
                  <a:lnTo>
                    <a:pt x="268" y="386"/>
                  </a:lnTo>
                  <a:lnTo>
                    <a:pt x="269" y="382"/>
                  </a:lnTo>
                  <a:lnTo>
                    <a:pt x="268" y="376"/>
                  </a:lnTo>
                  <a:lnTo>
                    <a:pt x="265" y="372"/>
                  </a:lnTo>
                  <a:lnTo>
                    <a:pt x="117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6A5CDD-20E1-4537-90A3-C6F593291301}"/>
              </a:ext>
            </a:extLst>
          </p:cNvPr>
          <p:cNvGrpSpPr/>
          <p:nvPr/>
        </p:nvGrpSpPr>
        <p:grpSpPr>
          <a:xfrm>
            <a:off x="719008" y="2405697"/>
            <a:ext cx="3435957" cy="861774"/>
            <a:chOff x="1220253" y="2255618"/>
            <a:chExt cx="2626211" cy="86177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79F4ED-2190-4A1E-865A-F06A9F3DA3AD}"/>
                </a:ext>
              </a:extLst>
            </p:cNvPr>
            <p:cNvSpPr txBox="1"/>
            <p:nvPr/>
          </p:nvSpPr>
          <p:spPr>
            <a:xfrm>
              <a:off x="1732962" y="2255618"/>
              <a:ext cx="211350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Focus on the factors showing high correlation with PPI like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Credit_Score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Value_Of_Property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etc.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25A6310-2A61-429A-8617-E752A0D65C62}"/>
                </a:ext>
              </a:extLst>
            </p:cNvPr>
            <p:cNvSpPr txBox="1"/>
            <p:nvPr/>
          </p:nvSpPr>
          <p:spPr>
            <a:xfrm>
              <a:off x="1220253" y="2256968"/>
              <a:ext cx="4572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>
                  <a:solidFill>
                    <a:schemeClr val="accent1"/>
                  </a:solidFill>
                </a:rPr>
                <a:t>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12FAFE6-C7E8-44BA-856D-12B70C9FC311}"/>
              </a:ext>
            </a:extLst>
          </p:cNvPr>
          <p:cNvSpPr txBox="1"/>
          <p:nvPr/>
        </p:nvSpPr>
        <p:spPr>
          <a:xfrm>
            <a:off x="9664251" y="2424003"/>
            <a:ext cx="2527749" cy="12926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implementing all the models, we saw that the model that gave the best performance was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Classifier with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RandomizedSearchCV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6F423C5-B594-4C1F-A337-0A516F373091}"/>
              </a:ext>
            </a:extLst>
          </p:cNvPr>
          <p:cNvGrpSpPr/>
          <p:nvPr/>
        </p:nvGrpSpPr>
        <p:grpSpPr>
          <a:xfrm>
            <a:off x="3164758" y="1280640"/>
            <a:ext cx="2456299" cy="861774"/>
            <a:chOff x="1219200" y="2099564"/>
            <a:chExt cx="2456299" cy="86177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7B839B6-D820-499A-872A-3BCA56A3F18E}"/>
                </a:ext>
              </a:extLst>
            </p:cNvPr>
            <p:cNvSpPr txBox="1"/>
            <p:nvPr/>
          </p:nvSpPr>
          <p:spPr>
            <a:xfrm>
              <a:off x="1771215" y="2099564"/>
              <a:ext cx="190428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rid of the illogical and inconsistent data points to get as much accuracy as possible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FA64D29-C966-4E03-AFDD-3EC3E5CB6831}"/>
                </a:ext>
              </a:extLst>
            </p:cNvPr>
            <p:cNvSpPr txBox="1"/>
            <p:nvPr/>
          </p:nvSpPr>
          <p:spPr>
            <a:xfrm>
              <a:off x="1219200" y="2161118"/>
              <a:ext cx="4572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C6FDB6B-7076-4731-86A1-F558BE4997AC}"/>
              </a:ext>
            </a:extLst>
          </p:cNvPr>
          <p:cNvSpPr txBox="1"/>
          <p:nvPr/>
        </p:nvSpPr>
        <p:spPr>
          <a:xfrm>
            <a:off x="7034612" y="1477110"/>
            <a:ext cx="2485170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modelling using different classifiers and do cross validation to get high accuracy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6DED4B-6868-4D61-9FA2-B71F477268B6}"/>
              </a:ext>
            </a:extLst>
          </p:cNvPr>
          <p:cNvSpPr txBox="1"/>
          <p:nvPr/>
        </p:nvSpPr>
        <p:spPr>
          <a:xfrm>
            <a:off x="574706" y="362706"/>
            <a:ext cx="10515600" cy="76944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CONCLUSION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2E5351-3FE4-4758-A0A9-41BD69705778}"/>
              </a:ext>
            </a:extLst>
          </p:cNvPr>
          <p:cNvSpPr txBox="1"/>
          <p:nvPr/>
        </p:nvSpPr>
        <p:spPr>
          <a:xfrm>
            <a:off x="6450930" y="1565537"/>
            <a:ext cx="45720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800" dirty="0"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D88FA1-DF83-4F6F-9E82-4D41952C7176}"/>
              </a:ext>
            </a:extLst>
          </p:cNvPr>
          <p:cNvSpPr txBox="1"/>
          <p:nvPr/>
        </p:nvSpPr>
        <p:spPr>
          <a:xfrm>
            <a:off x="9172126" y="2766439"/>
            <a:ext cx="45720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800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1601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701763"/>
            <a:ext cx="7086600" cy="123110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THANK YOU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563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Tw Cen MT</vt:lpstr>
      <vt:lpstr>Wells Fargo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Krunal</cp:lastModifiedBy>
  <cp:revision>112</cp:revision>
  <dcterms:created xsi:type="dcterms:W3CDTF">2019-02-15T09:30:38Z</dcterms:created>
  <dcterms:modified xsi:type="dcterms:W3CDTF">2021-11-05T22:44:52Z</dcterms:modified>
</cp:coreProperties>
</file>