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9" r:id="rId4"/>
    <p:sldId id="258" r:id="rId5"/>
    <p:sldId id="259" r:id="rId6"/>
    <p:sldId id="280" r:id="rId7"/>
    <p:sldId id="260" r:id="rId8"/>
    <p:sldId id="261" r:id="rId9"/>
    <p:sldId id="282" r:id="rId10"/>
    <p:sldId id="283" r:id="rId11"/>
    <p:sldId id="284" r:id="rId12"/>
    <p:sldId id="285" r:id="rId13"/>
    <p:sldId id="286" r:id="rId14"/>
    <p:sldId id="281" r:id="rId15"/>
    <p:sldId id="262" r:id="rId16"/>
    <p:sldId id="264" r:id="rId17"/>
    <p:sldId id="265" r:id="rId18"/>
    <p:sldId id="266" r:id="rId19"/>
    <p:sldId id="267" r:id="rId20"/>
    <p:sldId id="268" r:id="rId21"/>
    <p:sldId id="269" r:id="rId22"/>
    <p:sldId id="270" r:id="rId23"/>
    <p:sldId id="271" r:id="rId24"/>
    <p:sldId id="272" r:id="rId25"/>
    <p:sldId id="275" r:id="rId26"/>
    <p:sldId id="276" r:id="rId27"/>
    <p:sldId id="277" r:id="rId28"/>
    <p:sldId id="273" r:id="rId29"/>
    <p:sldId id="27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6" Type="http://schemas.openxmlformats.org/officeDocument/2006/relationships/hyperlink" Target="http://www.phptpoint.com/" TargetMode="External"/><Relationship Id="rId5" Type="http://schemas.openxmlformats.org/officeDocument/2006/relationships/hyperlink" Target="http://www.guru99.com/" TargetMode="External"/><Relationship Id="rId4" Type="http://schemas.openxmlformats.org/officeDocument/2006/relationships/hyperlink" Target="http://www.stackoverflow.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01005" y="168283"/>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SOFTWARE PROJECT</a:t>
            </a:r>
            <a:br>
              <a:rPr lang="en-US" dirty="0"/>
            </a:br>
            <a:r>
              <a:rPr lang="en-US" sz="4800" dirty="0"/>
              <a:t>SEMESTER-6</a:t>
            </a:r>
            <a:endParaRPr lang="en-IN" dirty="0"/>
          </a:p>
        </p:txBody>
      </p:sp>
      <p:sp>
        <p:nvSpPr>
          <p:cNvPr id="5" name="Subtitle 2"/>
          <p:cNvSpPr txBox="1">
            <a:spLocks/>
          </p:cNvSpPr>
          <p:nvPr/>
        </p:nvSpPr>
        <p:spPr>
          <a:xfrm>
            <a:off x="1094942" y="2073003"/>
            <a:ext cx="9427096" cy="3721137"/>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sz="3900" dirty="0" smtClean="0"/>
              <a:t>Make Deal</a:t>
            </a:r>
            <a:endParaRPr lang="en-IN" sz="3900" dirty="0"/>
          </a:p>
          <a:p>
            <a:pPr algn="ctr"/>
            <a:endParaRPr lang="en-US" sz="2800" dirty="0"/>
          </a:p>
          <a:p>
            <a:pPr algn="ctr" fontAlgn="t"/>
            <a:r>
              <a:rPr lang="en-US" sz="3000" b="1" dirty="0">
                <a:latin typeface="Baskerville Old Face" panose="02020602080505020303" pitchFamily="18" charset="0"/>
              </a:rPr>
              <a:t>PREPARD BY:</a:t>
            </a:r>
          </a:p>
          <a:p>
            <a:pPr algn="ctr" fontAlgn="t"/>
            <a:r>
              <a:rPr lang="en-US" sz="2000" dirty="0" err="1" smtClean="0">
                <a:latin typeface="Baskerville Old Face" panose="02020602080505020303" pitchFamily="18" charset="0"/>
              </a:rPr>
              <a:t>Yash</a:t>
            </a:r>
            <a:r>
              <a:rPr lang="en-US" sz="2000" dirty="0" smtClean="0">
                <a:latin typeface="Baskerville Old Face" panose="02020602080505020303" pitchFamily="18" charset="0"/>
              </a:rPr>
              <a:t> </a:t>
            </a:r>
            <a:r>
              <a:rPr lang="en-US" sz="2000" dirty="0" err="1" smtClean="0">
                <a:latin typeface="Baskerville Old Face" panose="02020602080505020303" pitchFamily="18" charset="0"/>
              </a:rPr>
              <a:t>Dhameliya</a:t>
            </a:r>
            <a:r>
              <a:rPr lang="en-US" sz="2000" dirty="0" smtClean="0">
                <a:latin typeface="Baskerville Old Face" panose="02020602080505020303" pitchFamily="18" charset="0"/>
              </a:rPr>
              <a:t> </a:t>
            </a:r>
            <a:r>
              <a:rPr lang="en-US" sz="2000" dirty="0">
                <a:latin typeface="Baskerville Old Face" panose="02020602080505020303" pitchFamily="18" charset="0"/>
              </a:rPr>
              <a:t>– </a:t>
            </a:r>
            <a:r>
              <a:rPr lang="en-US" sz="2000" dirty="0" smtClean="0">
                <a:latin typeface="Baskerville Old Face" panose="02020602080505020303" pitchFamily="18" charset="0"/>
              </a:rPr>
              <a:t>165220686009</a:t>
            </a:r>
            <a:endParaRPr lang="en-US" sz="2000" dirty="0">
              <a:latin typeface="Baskerville Old Face" panose="02020602080505020303" pitchFamily="18" charset="0"/>
            </a:endParaRPr>
          </a:p>
          <a:p>
            <a:pPr algn="ctr" fontAlgn="t"/>
            <a:r>
              <a:rPr lang="en-US" sz="2000" dirty="0" err="1" smtClean="0">
                <a:latin typeface="Baskerville Old Face" panose="02020602080505020303" pitchFamily="18" charset="0"/>
              </a:rPr>
              <a:t>Krunal</a:t>
            </a:r>
            <a:r>
              <a:rPr lang="en-US" sz="2000" dirty="0" smtClean="0">
                <a:latin typeface="Baskerville Old Face" panose="02020602080505020303" pitchFamily="18" charset="0"/>
              </a:rPr>
              <a:t> </a:t>
            </a:r>
            <a:r>
              <a:rPr lang="en-US" sz="2000" dirty="0" err="1" smtClean="0">
                <a:latin typeface="Baskerville Old Face" panose="02020602080505020303" pitchFamily="18" charset="0"/>
              </a:rPr>
              <a:t>Bhanderi</a:t>
            </a:r>
            <a:r>
              <a:rPr lang="en-US" sz="2000" dirty="0" smtClean="0">
                <a:latin typeface="Baskerville Old Face" panose="02020602080505020303" pitchFamily="18" charset="0"/>
              </a:rPr>
              <a:t> </a:t>
            </a:r>
            <a:r>
              <a:rPr lang="en-US" sz="2000" dirty="0">
                <a:latin typeface="Baskerville Old Face" panose="02020602080505020303" pitchFamily="18" charset="0"/>
              </a:rPr>
              <a:t>- </a:t>
            </a:r>
            <a:r>
              <a:rPr lang="en-US" sz="2000" dirty="0" smtClean="0">
                <a:latin typeface="Baskerville Old Face" panose="02020602080505020303" pitchFamily="18" charset="0"/>
              </a:rPr>
              <a:t>165220686004</a:t>
            </a:r>
            <a:endParaRPr lang="en-US" sz="2000" dirty="0">
              <a:latin typeface="Baskerville Old Face" panose="02020602080505020303" pitchFamily="18" charset="0"/>
            </a:endParaRPr>
          </a:p>
          <a:p>
            <a:pPr algn="ctr" fontAlgn="t"/>
            <a:r>
              <a:rPr lang="en-US" sz="2800" b="1" dirty="0">
                <a:latin typeface="Baskerville Old Face" panose="02020602080505020303" pitchFamily="18" charset="0"/>
              </a:rPr>
              <a:t>						</a:t>
            </a:r>
            <a:r>
              <a:rPr lang="en-US" sz="1900" b="1" dirty="0">
                <a:latin typeface="Baskerville Old Face" panose="02020602080505020303" pitchFamily="18" charset="0"/>
              </a:rPr>
              <a:t>												</a:t>
            </a:r>
            <a:r>
              <a:rPr lang="en-US" sz="2600" b="1" dirty="0">
                <a:latin typeface="Baskerville Old Face" panose="02020602080505020303" pitchFamily="18" charset="0"/>
              </a:rPr>
              <a:t>INTARNAL GUIDE</a:t>
            </a:r>
          </a:p>
          <a:p>
            <a:pPr algn="ctr" fontAlgn="t"/>
            <a:r>
              <a:rPr lang="en-US" sz="2800" dirty="0">
                <a:latin typeface="Baskerville Old Face" panose="02020602080505020303" pitchFamily="18" charset="0"/>
              </a:rPr>
              <a:t>      </a:t>
            </a:r>
            <a:r>
              <a:rPr lang="en-US" sz="2100" dirty="0" smtClean="0">
                <a:latin typeface="Baskerville Old Face" panose="02020602080505020303" pitchFamily="18" charset="0"/>
              </a:rPr>
              <a:t>Prof. </a:t>
            </a:r>
            <a:r>
              <a:rPr lang="en-US" sz="2100" dirty="0" err="1" smtClean="0">
                <a:latin typeface="Baskerville Old Face" panose="02020602080505020303" pitchFamily="18" charset="0"/>
              </a:rPr>
              <a:t>Amit</a:t>
            </a:r>
            <a:r>
              <a:rPr lang="en-US" sz="2100" dirty="0" smtClean="0">
                <a:latin typeface="Baskerville Old Face" panose="02020602080505020303" pitchFamily="18" charset="0"/>
              </a:rPr>
              <a:t> </a:t>
            </a:r>
            <a:r>
              <a:rPr lang="en-US" sz="2100" dirty="0" err="1" smtClean="0">
                <a:latin typeface="Baskerville Old Face" panose="02020602080505020303" pitchFamily="18" charset="0"/>
              </a:rPr>
              <a:t>Gohel</a:t>
            </a:r>
            <a:r>
              <a:rPr lang="en-US" sz="2800" dirty="0">
                <a:latin typeface="Baskerville Old Face" panose="02020602080505020303" pitchFamily="18" charset="0"/>
              </a:rPr>
              <a:t>	</a:t>
            </a:r>
          </a:p>
          <a:p>
            <a:pPr fontAlgn="t"/>
            <a:endParaRPr lang="en-US" sz="2000" dirty="0">
              <a:latin typeface="Baskerville Old Face" panose="02020602080505020303" pitchFamily="18" charset="0"/>
            </a:endParaRPr>
          </a:p>
          <a:p>
            <a:endParaRPr lang="en-IN" sz="2800" dirty="0"/>
          </a:p>
          <a:p>
            <a:endParaRPr lang="en-IN" sz="2800" dirty="0"/>
          </a:p>
        </p:txBody>
      </p:sp>
    </p:spTree>
    <p:extLst>
      <p:ext uri="{BB962C8B-B14F-4D97-AF65-F5344CB8AC3E}">
        <p14:creationId xmlns="" xmlns:p14="http://schemas.microsoft.com/office/powerpoint/2010/main" val="3747834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With Description </a:t>
            </a:r>
            <a:endParaRPr lang="en-US" dirty="0"/>
          </a:p>
        </p:txBody>
      </p:sp>
      <p:sp>
        <p:nvSpPr>
          <p:cNvPr id="3" name="Content Placeholder 2"/>
          <p:cNvSpPr>
            <a:spLocks noGrp="1"/>
          </p:cNvSpPr>
          <p:nvPr>
            <p:ph idx="1"/>
          </p:nvPr>
        </p:nvSpPr>
        <p:spPr>
          <a:xfrm>
            <a:off x="677333" y="1407695"/>
            <a:ext cx="8947929" cy="4969042"/>
          </a:xfrm>
        </p:spPr>
        <p:txBody>
          <a:bodyPr>
            <a:normAutofit fontScale="85000" lnSpcReduction="20000"/>
          </a:bodyPr>
          <a:lstStyle/>
          <a:p>
            <a:pPr lvl="0"/>
            <a:r>
              <a:rPr lang="en-US" sz="3100" b="1" dirty="0" smtClean="0"/>
              <a:t>Manage Ads(User)</a:t>
            </a:r>
          </a:p>
          <a:p>
            <a:pPr>
              <a:buNone/>
            </a:pPr>
            <a:r>
              <a:rPr lang="en-US" dirty="0" smtClean="0"/>
              <a:t> </a:t>
            </a:r>
            <a:endParaRPr lang="en-US" sz="2600" dirty="0" smtClean="0"/>
          </a:p>
          <a:p>
            <a:pPr lvl="0">
              <a:buNone/>
            </a:pPr>
            <a:r>
              <a:rPr lang="en-US" sz="2600" dirty="0" smtClean="0"/>
              <a:t>		Ad post:-</a:t>
            </a:r>
          </a:p>
          <a:p>
            <a:pPr>
              <a:buNone/>
            </a:pPr>
            <a:r>
              <a:rPr lang="en-US" sz="2600" dirty="0" smtClean="0"/>
              <a:t>			User who have to sell something then simply user can post an ad with giving photos &amp; add description and also have to provide contact details so that buyers can direct contact to the sellers.</a:t>
            </a:r>
          </a:p>
          <a:p>
            <a:pPr>
              <a:buNone/>
            </a:pPr>
            <a:endParaRPr lang="en-US" sz="2600" dirty="0" smtClean="0"/>
          </a:p>
          <a:p>
            <a:pPr lvl="0">
              <a:buNone/>
            </a:pPr>
            <a:r>
              <a:rPr lang="en-US" sz="2600" dirty="0" smtClean="0"/>
              <a:t>		Remove Post:-</a:t>
            </a:r>
          </a:p>
          <a:p>
            <a:pPr>
              <a:buNone/>
            </a:pPr>
            <a:r>
              <a:rPr lang="en-US" sz="2600" dirty="0" smtClean="0"/>
              <a:t>			If Product is sold out or some mistakes done at a time of adding a post, then user can delete that post.</a:t>
            </a:r>
          </a:p>
          <a:p>
            <a:pPr>
              <a:buNone/>
            </a:pPr>
            <a:r>
              <a:rPr lang="en-US" sz="2600" dirty="0" smtClean="0"/>
              <a:t>	</a:t>
            </a:r>
          </a:p>
          <a:p>
            <a:pPr>
              <a:buNone/>
            </a:pPr>
            <a:r>
              <a:rPr lang="en-US" sz="2600" dirty="0" smtClean="0"/>
              <a:t>		List Ads:-</a:t>
            </a:r>
          </a:p>
          <a:p>
            <a:pPr>
              <a:buNone/>
            </a:pPr>
            <a:r>
              <a:rPr lang="en-US" sz="2600" dirty="0" smtClean="0"/>
              <a:t>     		      User can see all the ads posted by other users.</a:t>
            </a:r>
          </a:p>
          <a:p>
            <a:endParaRPr lang="en-US" dirty="0" smtClean="0"/>
          </a:p>
          <a:p>
            <a:pPr lvl="0"/>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With Description </a:t>
            </a:r>
            <a:endParaRPr lang="en-US" dirty="0"/>
          </a:p>
        </p:txBody>
      </p:sp>
      <p:sp>
        <p:nvSpPr>
          <p:cNvPr id="3" name="Content Placeholder 2"/>
          <p:cNvSpPr>
            <a:spLocks noGrp="1"/>
          </p:cNvSpPr>
          <p:nvPr>
            <p:ph idx="1"/>
          </p:nvPr>
        </p:nvSpPr>
        <p:spPr>
          <a:xfrm>
            <a:off x="677334" y="1239253"/>
            <a:ext cx="8596668" cy="4802109"/>
          </a:xfrm>
        </p:spPr>
        <p:txBody>
          <a:bodyPr/>
          <a:lstStyle/>
          <a:p>
            <a:pPr>
              <a:buNone/>
            </a:pPr>
            <a:r>
              <a:rPr lang="en-US" dirty="0" smtClean="0"/>
              <a:t> 	</a:t>
            </a:r>
          </a:p>
          <a:p>
            <a:pPr>
              <a:buNone/>
            </a:pPr>
            <a:r>
              <a:rPr lang="en-US" dirty="0" smtClean="0"/>
              <a:t>	</a:t>
            </a:r>
            <a:r>
              <a:rPr lang="en-US" sz="2200" dirty="0" smtClean="0"/>
              <a:t>Search: -</a:t>
            </a:r>
          </a:p>
          <a:p>
            <a:pPr>
              <a:buNone/>
            </a:pPr>
            <a:r>
              <a:rPr lang="en-US" dirty="0" smtClean="0"/>
              <a:t>		</a:t>
            </a:r>
            <a:r>
              <a:rPr lang="en-US" sz="2200" dirty="0" smtClean="0"/>
              <a:t>     In this module users can search what they looking for and also enter the company name. This web site there is providing advance search that is filters like location and price wise. </a:t>
            </a:r>
          </a:p>
          <a:p>
            <a:pPr>
              <a:buNone/>
            </a:pPr>
            <a:r>
              <a:rPr lang="en-US" sz="2200" dirty="0" smtClean="0"/>
              <a:t> </a:t>
            </a:r>
          </a:p>
          <a:p>
            <a:pPr lvl="0"/>
            <a:r>
              <a:rPr lang="en-US" sz="2600" dirty="0" smtClean="0"/>
              <a:t>Manage User(admin): -</a:t>
            </a:r>
          </a:p>
          <a:p>
            <a:pPr>
              <a:buNone/>
            </a:pPr>
            <a:r>
              <a:rPr lang="en-US" dirty="0" smtClean="0"/>
              <a:t>			</a:t>
            </a:r>
            <a:r>
              <a:rPr lang="en-US" sz="2200" dirty="0" smtClean="0"/>
              <a:t>If user don’t follow rules and post some improper ads so admin can remove the user.</a:t>
            </a:r>
          </a:p>
          <a:p>
            <a:pPr>
              <a:buNone/>
            </a:pPr>
            <a:r>
              <a:rPr lang="en-US" dirty="0" smtClean="0"/>
              <a:t> </a:t>
            </a:r>
          </a:p>
          <a:p>
            <a:pPr lvl="0"/>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With Description </a:t>
            </a:r>
            <a:endParaRPr lang="en-US" dirty="0"/>
          </a:p>
        </p:txBody>
      </p:sp>
      <p:sp>
        <p:nvSpPr>
          <p:cNvPr id="3" name="Content Placeholder 2"/>
          <p:cNvSpPr>
            <a:spLocks noGrp="1"/>
          </p:cNvSpPr>
          <p:nvPr>
            <p:ph idx="1"/>
          </p:nvPr>
        </p:nvSpPr>
        <p:spPr>
          <a:xfrm>
            <a:off x="677334" y="1251285"/>
            <a:ext cx="8596668" cy="4790078"/>
          </a:xfrm>
        </p:spPr>
        <p:txBody>
          <a:bodyPr/>
          <a:lstStyle/>
          <a:p>
            <a:pPr>
              <a:buNone/>
            </a:pPr>
            <a:r>
              <a:rPr lang="en-US" dirty="0" smtClean="0"/>
              <a:t> </a:t>
            </a:r>
          </a:p>
          <a:p>
            <a:pPr lvl="0"/>
            <a:r>
              <a:rPr lang="en-US" sz="2600" dirty="0" smtClean="0"/>
              <a:t>Manage Ads(admin): -</a:t>
            </a:r>
          </a:p>
          <a:p>
            <a:pPr>
              <a:buNone/>
            </a:pPr>
            <a:r>
              <a:rPr lang="en-US" dirty="0" smtClean="0"/>
              <a:t>			</a:t>
            </a:r>
            <a:r>
              <a:rPr lang="en-US" sz="2200" dirty="0" smtClean="0"/>
              <a:t>Admin can view list of all user’s ads. And also can delete the ads. </a:t>
            </a:r>
          </a:p>
          <a:p>
            <a:pPr>
              <a:buNone/>
            </a:pPr>
            <a:r>
              <a:rPr lang="en-US" dirty="0" smtClean="0"/>
              <a:t> </a:t>
            </a:r>
          </a:p>
          <a:p>
            <a:pPr lvl="0"/>
            <a:r>
              <a:rPr lang="en-US" sz="2600" dirty="0" smtClean="0"/>
              <a:t>My Account(user</a:t>
            </a:r>
            <a:r>
              <a:rPr lang="en-US" dirty="0" smtClean="0"/>
              <a:t>):-</a:t>
            </a:r>
          </a:p>
          <a:p>
            <a:pPr>
              <a:buNone/>
            </a:pPr>
            <a:r>
              <a:rPr lang="en-US" dirty="0" smtClean="0"/>
              <a:t>			</a:t>
            </a:r>
            <a:r>
              <a:rPr lang="en-US" sz="2200" dirty="0" smtClean="0"/>
              <a:t>In this user can get all his details like list of personal detail, posted ads, sold product, my chats, favorite list and update details like contact information, account password.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With Description </a:t>
            </a:r>
            <a:endParaRPr lang="en-US" dirty="0"/>
          </a:p>
        </p:txBody>
      </p:sp>
      <p:sp>
        <p:nvSpPr>
          <p:cNvPr id="3" name="Content Placeholder 2"/>
          <p:cNvSpPr>
            <a:spLocks noGrp="1"/>
          </p:cNvSpPr>
          <p:nvPr>
            <p:ph idx="1"/>
          </p:nvPr>
        </p:nvSpPr>
        <p:spPr>
          <a:xfrm>
            <a:off x="677334" y="1287379"/>
            <a:ext cx="8596668" cy="4753983"/>
          </a:xfrm>
        </p:spPr>
        <p:txBody>
          <a:bodyPr/>
          <a:lstStyle/>
          <a:p>
            <a:pPr>
              <a:buNone/>
            </a:pPr>
            <a:r>
              <a:rPr lang="en-US" dirty="0" smtClean="0"/>
              <a:t> </a:t>
            </a:r>
          </a:p>
          <a:p>
            <a:pPr lvl="0"/>
            <a:r>
              <a:rPr lang="en-US" sz="2600" dirty="0" smtClean="0"/>
              <a:t>About Us</a:t>
            </a:r>
            <a:r>
              <a:rPr lang="en-US" dirty="0" smtClean="0"/>
              <a:t>:-	</a:t>
            </a:r>
          </a:p>
          <a:p>
            <a:pPr>
              <a:buNone/>
            </a:pPr>
            <a:r>
              <a:rPr lang="en-US" dirty="0" smtClean="0"/>
              <a:t>			</a:t>
            </a:r>
            <a:r>
              <a:rPr lang="en-US" sz="2200" dirty="0" smtClean="0"/>
              <a:t>This will give information about this site.</a:t>
            </a:r>
          </a:p>
          <a:p>
            <a:pPr>
              <a:buNone/>
            </a:pPr>
            <a:endParaRPr lang="en-US" dirty="0" smtClean="0"/>
          </a:p>
          <a:p>
            <a:pPr lvl="0"/>
            <a:r>
              <a:rPr lang="en-US" sz="2600" dirty="0" smtClean="0"/>
              <a:t>Contact Us</a:t>
            </a:r>
            <a:r>
              <a:rPr lang="en-US" dirty="0" smtClean="0"/>
              <a:t>:-</a:t>
            </a:r>
          </a:p>
          <a:p>
            <a:pPr lvl="2">
              <a:buNone/>
            </a:pPr>
            <a:r>
              <a:rPr lang="en-US" sz="2200" dirty="0" smtClean="0"/>
              <a:t>This will give the contact details of admin like E-mail id, contact detail.</a:t>
            </a:r>
          </a:p>
          <a:p>
            <a:pPr>
              <a:buNone/>
            </a:pPr>
            <a:r>
              <a:rPr lang="en-US" dirty="0" smtClean="0"/>
              <a:t> </a:t>
            </a:r>
          </a:p>
          <a:p>
            <a:pPr lvl="0"/>
            <a:r>
              <a:rPr lang="en-US" sz="2600" dirty="0" smtClean="0"/>
              <a:t>Terms &amp; condition</a:t>
            </a:r>
            <a:r>
              <a:rPr lang="en-US" dirty="0" smtClean="0"/>
              <a:t>:-</a:t>
            </a:r>
          </a:p>
          <a:p>
            <a:pPr>
              <a:buNone/>
            </a:pPr>
            <a:r>
              <a:rPr lang="en-US" dirty="0" smtClean="0"/>
              <a:t>			</a:t>
            </a:r>
            <a:r>
              <a:rPr lang="en-US" sz="2200" dirty="0" smtClean="0"/>
              <a:t>This will give display the rules of using the web site.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 With Description </a:t>
            </a:r>
          </a:p>
        </p:txBody>
      </p:sp>
      <p:sp>
        <p:nvSpPr>
          <p:cNvPr id="3" name="Content Placeholder 2"/>
          <p:cNvSpPr>
            <a:spLocks noGrp="1"/>
          </p:cNvSpPr>
          <p:nvPr>
            <p:ph idx="1"/>
          </p:nvPr>
        </p:nvSpPr>
        <p:spPr>
          <a:xfrm>
            <a:off x="561424" y="1439372"/>
            <a:ext cx="8596668" cy="5090217"/>
          </a:xfrm>
        </p:spPr>
        <p:txBody>
          <a:bodyPr>
            <a:normAutofit/>
          </a:bodyPr>
          <a:lstStyle/>
          <a:p>
            <a:pPr lvl="0"/>
            <a:r>
              <a:rPr lang="en-US" sz="2800" b="1" dirty="0"/>
              <a:t>Contact Us</a:t>
            </a:r>
            <a:endParaRPr lang="en-IN" sz="2800" dirty="0"/>
          </a:p>
          <a:p>
            <a:pPr marL="0" indent="0" algn="just">
              <a:buNone/>
            </a:pPr>
            <a:r>
              <a:rPr lang="en-US" sz="2800" dirty="0"/>
              <a:t>	</a:t>
            </a:r>
            <a:r>
              <a:rPr lang="en-US" sz="2600" dirty="0"/>
              <a:t>If user want to contact to the hospital or if user 	has 	some question about services and Department etc. 	then this module is used.</a:t>
            </a:r>
            <a:endParaRPr lang="en-IN" sz="2600" dirty="0"/>
          </a:p>
          <a:p>
            <a:pPr marL="0" indent="0" algn="just">
              <a:buNone/>
            </a:pPr>
            <a:endParaRPr lang="en-US" sz="1600" dirty="0"/>
          </a:p>
          <a:p>
            <a:pPr lvl="0"/>
            <a:r>
              <a:rPr lang="en-US" sz="2800" b="1" dirty="0"/>
              <a:t>About us </a:t>
            </a:r>
            <a:endParaRPr lang="en-IN" sz="2800" dirty="0"/>
          </a:p>
          <a:p>
            <a:pPr marL="0" indent="0" algn="just">
              <a:buNone/>
            </a:pPr>
            <a:r>
              <a:rPr lang="en-US" sz="3600" dirty="0"/>
              <a:t>	</a:t>
            </a:r>
            <a:r>
              <a:rPr lang="en-US" sz="2600" dirty="0"/>
              <a:t>About us module shows the all the description about 	the hospital and its services, 	location, emergency 	helpline etc. also this module has feedback facility 	.if user want 	to write their view then in feedback 	section he/she can able to write.</a:t>
            </a:r>
            <a:endParaRPr lang="en-IN" sz="2600" dirty="0"/>
          </a:p>
          <a:p>
            <a:pPr marL="0" indent="0">
              <a:buNone/>
            </a:pPr>
            <a:endParaRPr lang="en-US" sz="2600" dirty="0"/>
          </a:p>
          <a:p>
            <a:pPr marL="0" indent="0">
              <a:buNone/>
            </a:pPr>
            <a:endParaRPr lang="en-IN" sz="1600" dirty="0"/>
          </a:p>
          <a:p>
            <a:endParaRPr lang="en-IN" sz="1600" dirty="0"/>
          </a:p>
          <a:p>
            <a:pPr marL="0" indent="0">
              <a:buNone/>
            </a:pPr>
            <a:endParaRPr lang="en-US" sz="1600" dirty="0"/>
          </a:p>
          <a:p>
            <a:pPr marL="0" indent="0">
              <a:buNone/>
            </a:pPr>
            <a:endParaRPr lang="en-US" dirty="0"/>
          </a:p>
        </p:txBody>
      </p:sp>
    </p:spTree>
    <p:extLst>
      <p:ext uri="{BB962C8B-B14F-4D97-AF65-F5344CB8AC3E}">
        <p14:creationId xmlns="" xmlns:p14="http://schemas.microsoft.com/office/powerpoint/2010/main" val="297426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 With Description </a:t>
            </a:r>
          </a:p>
        </p:txBody>
      </p:sp>
      <p:sp>
        <p:nvSpPr>
          <p:cNvPr id="3" name="Content Placeholder 2"/>
          <p:cNvSpPr>
            <a:spLocks noGrp="1"/>
          </p:cNvSpPr>
          <p:nvPr>
            <p:ph idx="1"/>
          </p:nvPr>
        </p:nvSpPr>
        <p:spPr>
          <a:xfrm>
            <a:off x="574303" y="1632555"/>
            <a:ext cx="8596668" cy="5090217"/>
          </a:xfrm>
        </p:spPr>
        <p:txBody>
          <a:bodyPr>
            <a:normAutofit/>
          </a:bodyPr>
          <a:lstStyle/>
          <a:p>
            <a:pPr marL="0" indent="0">
              <a:buNone/>
            </a:pPr>
            <a:r>
              <a:rPr lang="en-US" sz="1600" dirty="0"/>
              <a:t> </a:t>
            </a:r>
          </a:p>
          <a:p>
            <a:pPr marL="0" indent="0">
              <a:buNone/>
            </a:pPr>
            <a:endParaRPr lang="en-US" sz="2600" dirty="0" smtClean="0"/>
          </a:p>
          <a:p>
            <a:pPr lvl="0"/>
            <a:r>
              <a:rPr lang="en-US" sz="2800" dirty="0" smtClean="0"/>
              <a:t>Categories </a:t>
            </a:r>
            <a:r>
              <a:rPr lang="en-US" sz="2800" dirty="0"/>
              <a:t> </a:t>
            </a:r>
            <a:endParaRPr lang="en-IN" sz="2800" dirty="0"/>
          </a:p>
          <a:p>
            <a:pPr marL="0" indent="0" algn="just">
              <a:buNone/>
            </a:pPr>
            <a:r>
              <a:rPr lang="en-US" sz="1600" dirty="0"/>
              <a:t>	</a:t>
            </a:r>
            <a:r>
              <a:rPr lang="en-US" sz="2600" dirty="0"/>
              <a:t>This module of system is shown at admin side .Admin 	can add new doctor, update 	details of doctor, 	delete doctor and also able to manage doctor’s 	scheduled as per 	availability.</a:t>
            </a:r>
            <a:endParaRPr lang="en-IN" sz="2600" dirty="0"/>
          </a:p>
          <a:p>
            <a:pPr marL="0" indent="0">
              <a:buNone/>
            </a:pPr>
            <a:endParaRPr lang="en-US" sz="1600" dirty="0"/>
          </a:p>
        </p:txBody>
      </p:sp>
    </p:spTree>
    <p:extLst>
      <p:ext uri="{BB962C8B-B14F-4D97-AF65-F5344CB8AC3E}">
        <p14:creationId xmlns="" xmlns:p14="http://schemas.microsoft.com/office/powerpoint/2010/main" val="404125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Screenshots</a:t>
            </a:r>
          </a:p>
        </p:txBody>
      </p:sp>
      <p:sp>
        <p:nvSpPr>
          <p:cNvPr id="3" name="Content Placeholder 2"/>
          <p:cNvSpPr>
            <a:spLocks noGrp="1"/>
          </p:cNvSpPr>
          <p:nvPr>
            <p:ph idx="1"/>
          </p:nvPr>
        </p:nvSpPr>
        <p:spPr>
          <a:xfrm>
            <a:off x="677334" y="1542404"/>
            <a:ext cx="8596668" cy="5180368"/>
          </a:xfrm>
        </p:spPr>
        <p:txBody>
          <a:bodyPr/>
          <a:lstStyle/>
          <a:p>
            <a:r>
              <a:rPr lang="en-IN" sz="2600" dirty="0" smtClean="0"/>
              <a:t>Login </a:t>
            </a:r>
            <a:r>
              <a:rPr lang="en-IN" sz="2600" dirty="0"/>
              <a:t>Page</a:t>
            </a:r>
          </a:p>
          <a:p>
            <a:pPr marL="0" indent="0">
              <a:buNone/>
            </a:pPr>
            <a:endParaRPr lang="en-IN" dirty="0"/>
          </a:p>
        </p:txBody>
      </p:sp>
      <p:pic>
        <p:nvPicPr>
          <p:cNvPr id="6" name="Picture 5"/>
          <p:cNvPicPr/>
          <p:nvPr/>
        </p:nvPicPr>
        <p:blipFill>
          <a:blip r:embed="rId2"/>
          <a:srcRect/>
          <a:stretch>
            <a:fillRect/>
          </a:stretch>
        </p:blipFill>
        <p:spPr bwMode="auto">
          <a:xfrm>
            <a:off x="790072" y="2311631"/>
            <a:ext cx="6344653" cy="3800411"/>
          </a:xfrm>
          <a:prstGeom prst="rect">
            <a:avLst/>
          </a:prstGeom>
          <a:noFill/>
          <a:ln w="9525">
            <a:noFill/>
            <a:miter lim="800000"/>
            <a:headEnd/>
            <a:tailEnd/>
          </a:ln>
        </p:spPr>
      </p:pic>
    </p:spTree>
    <p:extLst>
      <p:ext uri="{BB962C8B-B14F-4D97-AF65-F5344CB8AC3E}">
        <p14:creationId xmlns="" xmlns:p14="http://schemas.microsoft.com/office/powerpoint/2010/main" val="966806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542404"/>
            <a:ext cx="8596668" cy="5180368"/>
          </a:xfrm>
        </p:spPr>
        <p:txBody>
          <a:bodyPr/>
          <a:lstStyle/>
          <a:p>
            <a:r>
              <a:rPr lang="en-IN" sz="2600" dirty="0" smtClean="0"/>
              <a:t>Signup Page</a:t>
            </a:r>
            <a:endParaRPr lang="en-IN" sz="2600" dirty="0"/>
          </a:p>
          <a:p>
            <a:pPr marL="0" indent="0">
              <a:buNone/>
            </a:pPr>
            <a:endParaRPr lang="en-IN" dirty="0"/>
          </a:p>
        </p:txBody>
      </p:sp>
      <p:pic>
        <p:nvPicPr>
          <p:cNvPr id="5" name="Picture 4"/>
          <p:cNvPicPr/>
          <p:nvPr/>
        </p:nvPicPr>
        <p:blipFill>
          <a:blip r:embed="rId2"/>
          <a:srcRect/>
          <a:stretch>
            <a:fillRect/>
          </a:stretch>
        </p:blipFill>
        <p:spPr bwMode="auto">
          <a:xfrm>
            <a:off x="794084" y="2287568"/>
            <a:ext cx="6304548" cy="3956821"/>
          </a:xfrm>
          <a:prstGeom prst="rect">
            <a:avLst/>
          </a:prstGeom>
          <a:noFill/>
          <a:ln w="9525">
            <a:noFill/>
            <a:miter lim="800000"/>
            <a:headEnd/>
            <a:tailEnd/>
          </a:ln>
        </p:spPr>
      </p:pic>
    </p:spTree>
    <p:extLst>
      <p:ext uri="{BB962C8B-B14F-4D97-AF65-F5344CB8AC3E}">
        <p14:creationId xmlns="" xmlns:p14="http://schemas.microsoft.com/office/powerpoint/2010/main" val="377107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348406"/>
            <a:ext cx="8596668" cy="5180368"/>
          </a:xfrm>
        </p:spPr>
        <p:txBody>
          <a:bodyPr/>
          <a:lstStyle/>
          <a:p>
            <a:r>
              <a:rPr lang="en-IN" sz="2600" dirty="0" smtClean="0"/>
              <a:t>Home Page(user)</a:t>
            </a:r>
            <a:endParaRPr lang="en-IN" sz="2600" dirty="0"/>
          </a:p>
          <a:p>
            <a:pPr marL="0" indent="0">
              <a:buNone/>
            </a:pPr>
            <a:endParaRPr lang="en-IN" dirty="0"/>
          </a:p>
        </p:txBody>
      </p:sp>
      <p:pic>
        <p:nvPicPr>
          <p:cNvPr id="6" name="Picture 5"/>
          <p:cNvPicPr/>
          <p:nvPr/>
        </p:nvPicPr>
        <p:blipFill>
          <a:blip r:embed="rId2" cstate="print"/>
          <a:stretch>
            <a:fillRect/>
          </a:stretch>
        </p:blipFill>
        <p:spPr>
          <a:xfrm>
            <a:off x="799867" y="1973423"/>
            <a:ext cx="6118292" cy="4066430"/>
          </a:xfrm>
          <a:prstGeom prst="rect">
            <a:avLst/>
          </a:prstGeom>
        </p:spPr>
      </p:pic>
    </p:spTree>
    <p:extLst>
      <p:ext uri="{BB962C8B-B14F-4D97-AF65-F5344CB8AC3E}">
        <p14:creationId xmlns="" xmlns:p14="http://schemas.microsoft.com/office/powerpoint/2010/main" val="115009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348406"/>
            <a:ext cx="8596668" cy="5180368"/>
          </a:xfrm>
        </p:spPr>
        <p:txBody>
          <a:bodyPr/>
          <a:lstStyle/>
          <a:p>
            <a:r>
              <a:rPr lang="en-IN" sz="2600" dirty="0" smtClean="0"/>
              <a:t>Ads List</a:t>
            </a:r>
            <a:endParaRPr lang="en-IN" sz="2600" dirty="0"/>
          </a:p>
          <a:p>
            <a:pPr marL="0" indent="0">
              <a:buNone/>
            </a:pPr>
            <a:endParaRPr lang="en-IN" dirty="0"/>
          </a:p>
        </p:txBody>
      </p:sp>
      <p:pic>
        <p:nvPicPr>
          <p:cNvPr id="5" name="Picture 4"/>
          <p:cNvPicPr/>
          <p:nvPr/>
        </p:nvPicPr>
        <p:blipFill>
          <a:blip r:embed="rId2"/>
          <a:srcRect/>
          <a:stretch>
            <a:fillRect/>
          </a:stretch>
        </p:blipFill>
        <p:spPr bwMode="auto">
          <a:xfrm>
            <a:off x="763771" y="1962178"/>
            <a:ext cx="5961881" cy="4029548"/>
          </a:xfrm>
          <a:prstGeom prst="rect">
            <a:avLst/>
          </a:prstGeom>
          <a:noFill/>
          <a:ln w="9525">
            <a:noFill/>
            <a:miter lim="800000"/>
            <a:headEnd/>
            <a:tailEnd/>
          </a:ln>
        </p:spPr>
      </p:pic>
    </p:spTree>
    <p:extLst>
      <p:ext uri="{BB962C8B-B14F-4D97-AF65-F5344CB8AC3E}">
        <p14:creationId xmlns="" xmlns:p14="http://schemas.microsoft.com/office/powerpoint/2010/main" val="311562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1272" y="22323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Acknowledgement</a:t>
            </a:r>
          </a:p>
        </p:txBody>
      </p:sp>
      <p:sp>
        <p:nvSpPr>
          <p:cNvPr id="5" name="Content Placeholder 2"/>
          <p:cNvSpPr txBox="1">
            <a:spLocks/>
          </p:cNvSpPr>
          <p:nvPr/>
        </p:nvSpPr>
        <p:spPr>
          <a:xfrm>
            <a:off x="612941" y="1181794"/>
            <a:ext cx="8596668"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IN" sz="2600" dirty="0"/>
              <a:t>It is indeed a great pleasure to express my thanks and gratitude to all those who helped me. No serious and lasting achievement or success one can ever achieve without the help of friendly guidance and co-operation of so many people involved in the work. </a:t>
            </a:r>
          </a:p>
          <a:p>
            <a:pPr marL="0" indent="0" algn="just">
              <a:buNone/>
            </a:pPr>
            <a:r>
              <a:rPr lang="en-IN" sz="2600" dirty="0"/>
              <a:t> </a:t>
            </a:r>
          </a:p>
          <a:p>
            <a:pPr marL="0" indent="0" algn="just">
              <a:buNone/>
            </a:pPr>
            <a:r>
              <a:rPr lang="en-IN" sz="2600" dirty="0"/>
              <a:t>I am very thankful to my guide </a:t>
            </a:r>
            <a:r>
              <a:rPr lang="en-IN" sz="2600" b="1" dirty="0" err="1" smtClean="0"/>
              <a:t>Prof.Amit</a:t>
            </a:r>
            <a:r>
              <a:rPr lang="en-IN" sz="2600" b="1" dirty="0" smtClean="0"/>
              <a:t> </a:t>
            </a:r>
            <a:r>
              <a:rPr lang="en-IN" sz="2600" b="1" dirty="0" err="1" smtClean="0"/>
              <a:t>Gohel</a:t>
            </a:r>
            <a:r>
              <a:rPr lang="en-IN" sz="2600" b="1" dirty="0" smtClean="0"/>
              <a:t>, </a:t>
            </a:r>
            <a:r>
              <a:rPr lang="en-IN" sz="2600" dirty="0"/>
              <a:t>the person who makes me to follow the right steps during a project work. I express my deep sense of gratitude to for her guidance, suggestions and expertise at every stage. A part from that her valuable and expertise suggestion during documentation of my report indeed help me a lot.  </a:t>
            </a:r>
          </a:p>
          <a:p>
            <a:pPr marL="0" indent="0" algn="just">
              <a:buNone/>
            </a:pPr>
            <a:r>
              <a:rPr lang="en-IN" sz="2600" dirty="0"/>
              <a:t> </a:t>
            </a:r>
          </a:p>
        </p:txBody>
      </p:sp>
    </p:spTree>
    <p:extLst>
      <p:ext uri="{BB962C8B-B14F-4D97-AF65-F5344CB8AC3E}">
        <p14:creationId xmlns="" xmlns:p14="http://schemas.microsoft.com/office/powerpoint/2010/main" val="69163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348406"/>
            <a:ext cx="8596668" cy="5180368"/>
          </a:xfrm>
        </p:spPr>
        <p:txBody>
          <a:bodyPr/>
          <a:lstStyle/>
          <a:p>
            <a:r>
              <a:rPr lang="en-US" sz="2800" dirty="0" smtClean="0"/>
              <a:t>View ad</a:t>
            </a:r>
            <a:endParaRPr lang="en-IN" sz="2600" dirty="0"/>
          </a:p>
          <a:p>
            <a:pPr marL="0" indent="0">
              <a:buNone/>
            </a:pPr>
            <a:endParaRPr lang="en-IN" dirty="0"/>
          </a:p>
        </p:txBody>
      </p:sp>
      <p:pic>
        <p:nvPicPr>
          <p:cNvPr id="5" name="Picture 4"/>
          <p:cNvPicPr/>
          <p:nvPr/>
        </p:nvPicPr>
        <p:blipFill>
          <a:blip r:embed="rId2"/>
          <a:srcRect/>
          <a:stretch>
            <a:fillRect/>
          </a:stretch>
        </p:blipFill>
        <p:spPr bwMode="auto">
          <a:xfrm>
            <a:off x="790073" y="1913020"/>
            <a:ext cx="5943600" cy="2165685"/>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790454" y="4030464"/>
            <a:ext cx="5942838" cy="2538781"/>
          </a:xfrm>
          <a:prstGeom prst="rect">
            <a:avLst/>
          </a:prstGeom>
          <a:noFill/>
          <a:ln w="9525">
            <a:noFill/>
            <a:miter lim="800000"/>
            <a:headEnd/>
            <a:tailEnd/>
          </a:ln>
        </p:spPr>
      </p:pic>
    </p:spTree>
    <p:extLst>
      <p:ext uri="{BB962C8B-B14F-4D97-AF65-F5344CB8AC3E}">
        <p14:creationId xmlns="" xmlns:p14="http://schemas.microsoft.com/office/powerpoint/2010/main" val="392944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348406"/>
            <a:ext cx="8596668" cy="5180368"/>
          </a:xfrm>
        </p:spPr>
        <p:txBody>
          <a:bodyPr/>
          <a:lstStyle/>
          <a:p>
            <a:r>
              <a:rPr lang="en-US" sz="2800" dirty="0" smtClean="0"/>
              <a:t>Update User Details</a:t>
            </a:r>
            <a:endParaRPr lang="en-IN" sz="2600" dirty="0"/>
          </a:p>
          <a:p>
            <a:pPr marL="0" indent="0">
              <a:buNone/>
            </a:pPr>
            <a:endParaRPr lang="en-IN" dirty="0"/>
          </a:p>
        </p:txBody>
      </p:sp>
      <p:pic>
        <p:nvPicPr>
          <p:cNvPr id="5" name="Picture 4"/>
          <p:cNvPicPr/>
          <p:nvPr/>
        </p:nvPicPr>
        <p:blipFill>
          <a:blip r:embed="rId2"/>
          <a:srcRect/>
          <a:stretch>
            <a:fillRect/>
          </a:stretch>
        </p:blipFill>
        <p:spPr bwMode="auto">
          <a:xfrm>
            <a:off x="766708" y="2135049"/>
            <a:ext cx="5942203" cy="3724329"/>
          </a:xfrm>
          <a:prstGeom prst="rect">
            <a:avLst/>
          </a:prstGeom>
          <a:noFill/>
          <a:ln w="9525">
            <a:noFill/>
            <a:miter lim="800000"/>
            <a:headEnd/>
            <a:tailEnd/>
          </a:ln>
        </p:spPr>
      </p:pic>
    </p:spTree>
    <p:extLst>
      <p:ext uri="{BB962C8B-B14F-4D97-AF65-F5344CB8AC3E}">
        <p14:creationId xmlns="" xmlns:p14="http://schemas.microsoft.com/office/powerpoint/2010/main" val="1694634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348406"/>
            <a:ext cx="8596668" cy="5180368"/>
          </a:xfrm>
        </p:spPr>
        <p:txBody>
          <a:bodyPr/>
          <a:lstStyle/>
          <a:p>
            <a:r>
              <a:rPr lang="en-US" sz="2800" dirty="0" smtClean="0"/>
              <a:t>Home page(Admin)</a:t>
            </a:r>
            <a:endParaRPr lang="en-IN" sz="2600" dirty="0"/>
          </a:p>
          <a:p>
            <a:pPr marL="0" indent="0">
              <a:buNone/>
            </a:pPr>
            <a:endParaRPr lang="en-IN" dirty="0"/>
          </a:p>
        </p:txBody>
      </p:sp>
      <p:pic>
        <p:nvPicPr>
          <p:cNvPr id="6" name="Picture 5"/>
          <p:cNvPicPr/>
          <p:nvPr/>
        </p:nvPicPr>
        <p:blipFill>
          <a:blip r:embed="rId2" cstate="print"/>
          <a:stretch>
            <a:fillRect/>
          </a:stretch>
        </p:blipFill>
        <p:spPr>
          <a:xfrm>
            <a:off x="751739" y="2021549"/>
            <a:ext cx="5805472" cy="3885955"/>
          </a:xfrm>
          <a:prstGeom prst="rect">
            <a:avLst/>
          </a:prstGeom>
        </p:spPr>
      </p:pic>
    </p:spTree>
    <p:extLst>
      <p:ext uri="{BB962C8B-B14F-4D97-AF65-F5344CB8AC3E}">
        <p14:creationId xmlns="" xmlns:p14="http://schemas.microsoft.com/office/powerpoint/2010/main" val="2930368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348406"/>
            <a:ext cx="8596668" cy="5180368"/>
          </a:xfrm>
        </p:spPr>
        <p:txBody>
          <a:bodyPr/>
          <a:lstStyle/>
          <a:p>
            <a:r>
              <a:rPr lang="en-US" sz="2800" dirty="0" smtClean="0"/>
              <a:t>Manage User</a:t>
            </a:r>
            <a:endParaRPr lang="en-IN" sz="2600" dirty="0"/>
          </a:p>
          <a:p>
            <a:pPr marL="0" indent="0">
              <a:buNone/>
            </a:pPr>
            <a:endParaRPr lang="en-IN" b="1" dirty="0"/>
          </a:p>
        </p:txBody>
      </p:sp>
      <p:pic>
        <p:nvPicPr>
          <p:cNvPr id="6" name="Picture 5"/>
          <p:cNvPicPr/>
          <p:nvPr/>
        </p:nvPicPr>
        <p:blipFill>
          <a:blip r:embed="rId2"/>
          <a:srcRect/>
          <a:stretch>
            <a:fillRect/>
          </a:stretch>
        </p:blipFill>
        <p:spPr bwMode="auto">
          <a:xfrm>
            <a:off x="766010" y="2083031"/>
            <a:ext cx="6164179" cy="4065106"/>
          </a:xfrm>
          <a:prstGeom prst="rect">
            <a:avLst/>
          </a:prstGeom>
          <a:noFill/>
          <a:ln w="9525">
            <a:noFill/>
            <a:miter lim="800000"/>
            <a:headEnd/>
            <a:tailEnd/>
          </a:ln>
        </p:spPr>
      </p:pic>
    </p:spTree>
    <p:extLst>
      <p:ext uri="{BB962C8B-B14F-4D97-AF65-F5344CB8AC3E}">
        <p14:creationId xmlns="" xmlns:p14="http://schemas.microsoft.com/office/powerpoint/2010/main" val="270808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348406"/>
            <a:ext cx="8596668" cy="5180368"/>
          </a:xfrm>
        </p:spPr>
        <p:txBody>
          <a:bodyPr/>
          <a:lstStyle/>
          <a:p>
            <a:r>
              <a:rPr lang="en-US" sz="2800" dirty="0" smtClean="0"/>
              <a:t>Manage Ads(Admin)</a:t>
            </a:r>
            <a:endParaRPr lang="en-IN" dirty="0"/>
          </a:p>
        </p:txBody>
      </p:sp>
      <p:pic>
        <p:nvPicPr>
          <p:cNvPr id="6" name="Picture 5"/>
          <p:cNvPicPr/>
          <p:nvPr/>
        </p:nvPicPr>
        <p:blipFill>
          <a:blip r:embed="rId2" cstate="print"/>
          <a:stretch>
            <a:fillRect/>
          </a:stretch>
        </p:blipFill>
        <p:spPr>
          <a:xfrm>
            <a:off x="763770" y="2044248"/>
            <a:ext cx="6082197" cy="3959510"/>
          </a:xfrm>
          <a:prstGeom prst="rect">
            <a:avLst/>
          </a:prstGeom>
        </p:spPr>
      </p:pic>
    </p:spTree>
    <p:extLst>
      <p:ext uri="{BB962C8B-B14F-4D97-AF65-F5344CB8AC3E}">
        <p14:creationId xmlns="" xmlns:p14="http://schemas.microsoft.com/office/powerpoint/2010/main" val="1707382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348406"/>
            <a:ext cx="8596668" cy="5180368"/>
          </a:xfrm>
        </p:spPr>
        <p:txBody>
          <a:bodyPr/>
          <a:lstStyle/>
          <a:p>
            <a:r>
              <a:rPr lang="en-US" sz="2800" dirty="0" smtClean="0"/>
              <a:t>Ads list(Admin)</a:t>
            </a:r>
            <a:endParaRPr lang="en-IN" dirty="0"/>
          </a:p>
        </p:txBody>
      </p:sp>
      <p:pic>
        <p:nvPicPr>
          <p:cNvPr id="5" name="Picture 4"/>
          <p:cNvPicPr/>
          <p:nvPr/>
        </p:nvPicPr>
        <p:blipFill>
          <a:blip r:embed="rId2"/>
          <a:srcRect/>
          <a:stretch>
            <a:fillRect/>
          </a:stretch>
        </p:blipFill>
        <p:spPr bwMode="auto">
          <a:xfrm>
            <a:off x="753979" y="2022873"/>
            <a:ext cx="6464968" cy="4113232"/>
          </a:xfrm>
          <a:prstGeom prst="rect">
            <a:avLst/>
          </a:prstGeom>
          <a:noFill/>
          <a:ln w="9525">
            <a:noFill/>
            <a:miter lim="800000"/>
            <a:headEnd/>
            <a:tailEnd/>
          </a:ln>
        </p:spPr>
      </p:pic>
    </p:spTree>
    <p:extLst>
      <p:ext uri="{BB962C8B-B14F-4D97-AF65-F5344CB8AC3E}">
        <p14:creationId xmlns="" xmlns:p14="http://schemas.microsoft.com/office/powerpoint/2010/main" val="486058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348406"/>
            <a:ext cx="8596668" cy="5180368"/>
          </a:xfrm>
        </p:spPr>
        <p:txBody>
          <a:bodyPr/>
          <a:lstStyle/>
          <a:p>
            <a:r>
              <a:rPr lang="en-US" sz="2800" dirty="0" smtClean="0"/>
              <a:t>Chat List</a:t>
            </a:r>
            <a:endParaRPr lang="en-IN" dirty="0"/>
          </a:p>
        </p:txBody>
      </p:sp>
      <p:pic>
        <p:nvPicPr>
          <p:cNvPr id="5" name="Picture 4"/>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669758" y="2024513"/>
            <a:ext cx="5959642" cy="2403108"/>
          </a:xfrm>
          <a:prstGeom prst="rect">
            <a:avLst/>
          </a:prstGeom>
          <a:noFill/>
          <a:ln>
            <a:noFill/>
          </a:ln>
        </p:spPr>
      </p:pic>
    </p:spTree>
    <p:extLst>
      <p:ext uri="{BB962C8B-B14F-4D97-AF65-F5344CB8AC3E}">
        <p14:creationId xmlns="" xmlns:p14="http://schemas.microsoft.com/office/powerpoint/2010/main" val="1380238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5602"/>
            <a:ext cx="8596668" cy="932804"/>
          </a:xfrm>
        </p:spPr>
        <p:txBody>
          <a:bodyPr/>
          <a:lstStyle/>
          <a:p>
            <a:r>
              <a:rPr lang="en-IN" dirty="0"/>
              <a:t>Screenshots</a:t>
            </a:r>
          </a:p>
        </p:txBody>
      </p:sp>
      <p:sp>
        <p:nvSpPr>
          <p:cNvPr id="3" name="Content Placeholder 2"/>
          <p:cNvSpPr>
            <a:spLocks noGrp="1"/>
          </p:cNvSpPr>
          <p:nvPr>
            <p:ph idx="1"/>
          </p:nvPr>
        </p:nvSpPr>
        <p:spPr>
          <a:xfrm>
            <a:off x="677334" y="1348406"/>
            <a:ext cx="8596668" cy="5180368"/>
          </a:xfrm>
        </p:spPr>
        <p:txBody>
          <a:bodyPr/>
          <a:lstStyle/>
          <a:p>
            <a:r>
              <a:rPr lang="en-US" sz="2800" dirty="0" smtClean="0"/>
              <a:t>Chat Box</a:t>
            </a:r>
            <a:endParaRPr lang="en-IN" sz="2600" dirty="0"/>
          </a:p>
          <a:p>
            <a:pPr marL="0" indent="0">
              <a:buNone/>
            </a:pPr>
            <a:endParaRPr lang="en-IN" dirty="0"/>
          </a:p>
        </p:txBody>
      </p:sp>
      <p:pic>
        <p:nvPicPr>
          <p:cNvPr id="5" name="Picture 4"/>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609599" y="1870710"/>
            <a:ext cx="6152147" cy="4121016"/>
          </a:xfrm>
          <a:prstGeom prst="rect">
            <a:avLst/>
          </a:prstGeom>
          <a:noFill/>
          <a:ln>
            <a:noFill/>
          </a:ln>
        </p:spPr>
      </p:pic>
    </p:spTree>
    <p:extLst>
      <p:ext uri="{BB962C8B-B14F-4D97-AF65-F5344CB8AC3E}">
        <p14:creationId xmlns="" xmlns:p14="http://schemas.microsoft.com/office/powerpoint/2010/main" val="1284069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Bibliography</a:t>
            </a:r>
          </a:p>
        </p:txBody>
      </p:sp>
      <p:sp>
        <p:nvSpPr>
          <p:cNvPr id="3" name="Content Placeholder 2"/>
          <p:cNvSpPr>
            <a:spLocks noGrp="1"/>
          </p:cNvSpPr>
          <p:nvPr>
            <p:ph idx="1"/>
          </p:nvPr>
        </p:nvSpPr>
        <p:spPr>
          <a:xfrm>
            <a:off x="535666" y="1632556"/>
            <a:ext cx="8596668" cy="4935669"/>
          </a:xfrm>
        </p:spPr>
        <p:txBody>
          <a:bodyPr>
            <a:normAutofit fontScale="92500" lnSpcReduction="10000"/>
          </a:bodyPr>
          <a:lstStyle/>
          <a:p>
            <a:r>
              <a:rPr lang="en-US" sz="2800" b="1" dirty="0"/>
              <a:t>Online References : </a:t>
            </a:r>
            <a:endParaRPr lang="en-IN" sz="2800" dirty="0"/>
          </a:p>
          <a:p>
            <a:pPr marL="0" indent="0" algn="just">
              <a:buNone/>
            </a:pPr>
            <a:r>
              <a:rPr lang="en-US" sz="2600" dirty="0">
                <a:hlinkClick r:id="rId2"/>
              </a:rPr>
              <a:t>www.w3schools.com</a:t>
            </a:r>
            <a:r>
              <a:rPr lang="en-US" sz="2600" dirty="0"/>
              <a:t> </a:t>
            </a:r>
            <a:endParaRPr lang="en-IN" sz="2600" dirty="0"/>
          </a:p>
          <a:p>
            <a:pPr marL="0" lvl="0" indent="0" algn="just">
              <a:buNone/>
            </a:pPr>
            <a:r>
              <a:rPr lang="en-US" sz="2600" dirty="0">
                <a:hlinkClick r:id="rId3"/>
              </a:rPr>
              <a:t>www.tutorialspoint.com</a:t>
            </a:r>
            <a:endParaRPr lang="en-IN" sz="2600" dirty="0"/>
          </a:p>
          <a:p>
            <a:pPr marL="0" lvl="0" indent="0" algn="just">
              <a:buNone/>
            </a:pPr>
            <a:r>
              <a:rPr lang="en-US" sz="2600" dirty="0">
                <a:hlinkClick r:id="rId4"/>
              </a:rPr>
              <a:t>www.stackoverflow.com</a:t>
            </a:r>
            <a:endParaRPr lang="en-IN" sz="2600" dirty="0"/>
          </a:p>
          <a:p>
            <a:pPr marL="0" lvl="0" indent="0" algn="just">
              <a:buNone/>
            </a:pPr>
            <a:r>
              <a:rPr lang="en-US" sz="2600" dirty="0">
                <a:hlinkClick r:id="rId5"/>
              </a:rPr>
              <a:t>www.guru99.com</a:t>
            </a:r>
            <a:endParaRPr lang="en-IN" sz="2600" dirty="0"/>
          </a:p>
          <a:p>
            <a:pPr marL="0" lvl="0" indent="0" algn="just">
              <a:buNone/>
            </a:pPr>
            <a:r>
              <a:rPr lang="en-US" sz="2600" dirty="0">
                <a:hlinkClick r:id="rId6"/>
              </a:rPr>
              <a:t>www.phptpoint.com</a:t>
            </a:r>
            <a:endParaRPr lang="en-IN" sz="2600" dirty="0"/>
          </a:p>
          <a:p>
            <a:pPr marL="0" indent="0">
              <a:buNone/>
            </a:pPr>
            <a:r>
              <a:rPr lang="en-US" sz="2400" dirty="0"/>
              <a:t> </a:t>
            </a:r>
            <a:endParaRPr lang="en-IN" dirty="0"/>
          </a:p>
          <a:p>
            <a:r>
              <a:rPr lang="en-US" sz="2800" b="1" dirty="0"/>
              <a:t>Offline References :</a:t>
            </a:r>
            <a:r>
              <a:rPr lang="en-US" sz="2200" b="1" dirty="0"/>
              <a:t> </a:t>
            </a:r>
            <a:endParaRPr lang="en-IN" sz="2200" dirty="0"/>
          </a:p>
          <a:p>
            <a:pPr marL="0" indent="0" algn="just">
              <a:buNone/>
            </a:pPr>
            <a:r>
              <a:rPr lang="en-US" sz="1600" dirty="0"/>
              <a:t>	</a:t>
            </a:r>
            <a:r>
              <a:rPr lang="en-US" sz="2600" dirty="0"/>
              <a:t>Julie C </a:t>
            </a:r>
            <a:r>
              <a:rPr lang="en-US" sz="2600" dirty="0" err="1"/>
              <a:t>Meloni</a:t>
            </a:r>
            <a:r>
              <a:rPr lang="en-US" sz="2600" dirty="0"/>
              <a:t>, “</a:t>
            </a:r>
            <a:r>
              <a:rPr lang="en-US" sz="2600" dirty="0" err="1"/>
              <a:t>Sams</a:t>
            </a:r>
            <a:r>
              <a:rPr lang="en-US" sz="2600" dirty="0"/>
              <a:t> Teach Yourself PHP,MYSQL </a:t>
            </a:r>
            <a:r>
              <a:rPr lang="en-US" sz="2600"/>
              <a:t>and 	Apache </a:t>
            </a:r>
            <a:r>
              <a:rPr lang="en-US" sz="2600" dirty="0"/>
              <a:t>All in One “4</a:t>
            </a:r>
            <a:r>
              <a:rPr lang="en-US" sz="2600" baseline="30000" dirty="0"/>
              <a:t>th</a:t>
            </a:r>
            <a:r>
              <a:rPr lang="en-US" sz="2600" dirty="0"/>
              <a:t>  edition 	Pearson Education.</a:t>
            </a:r>
            <a:endParaRPr lang="en-IN" sz="2600" dirty="0"/>
          </a:p>
          <a:p>
            <a:pPr marL="0" indent="0" algn="just">
              <a:buNone/>
            </a:pPr>
            <a:r>
              <a:rPr lang="en-US" sz="2600" b="1" dirty="0"/>
              <a:t> </a:t>
            </a:r>
            <a:endParaRPr lang="en-IN" sz="2600" dirty="0"/>
          </a:p>
          <a:p>
            <a:endParaRPr lang="en-IN" dirty="0"/>
          </a:p>
        </p:txBody>
      </p:sp>
    </p:spTree>
    <p:extLst>
      <p:ext uri="{BB962C8B-B14F-4D97-AF65-F5344CB8AC3E}">
        <p14:creationId xmlns="" xmlns:p14="http://schemas.microsoft.com/office/powerpoint/2010/main" val="2058890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305" y="2914918"/>
            <a:ext cx="8596668" cy="1320800"/>
          </a:xfrm>
        </p:spPr>
        <p:txBody>
          <a:bodyPr>
            <a:normAutofit/>
          </a:bodyPr>
          <a:lstStyle/>
          <a:p>
            <a:pPr algn="ctr"/>
            <a:r>
              <a:rPr lang="en-IN" sz="6600" dirty="0"/>
              <a:t>THANK YOU</a:t>
            </a:r>
          </a:p>
        </p:txBody>
      </p:sp>
    </p:spTree>
    <p:extLst>
      <p:ext uri="{BB962C8B-B14F-4D97-AF65-F5344CB8AC3E}">
        <p14:creationId xmlns="" xmlns:p14="http://schemas.microsoft.com/office/powerpoint/2010/main" val="3646047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1272" y="22323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Acknowledgement</a:t>
            </a:r>
          </a:p>
        </p:txBody>
      </p:sp>
      <p:sp>
        <p:nvSpPr>
          <p:cNvPr id="5" name="Content Placeholder 2"/>
          <p:cNvSpPr txBox="1">
            <a:spLocks/>
          </p:cNvSpPr>
          <p:nvPr/>
        </p:nvSpPr>
        <p:spPr>
          <a:xfrm>
            <a:off x="651578" y="1259067"/>
            <a:ext cx="8596668"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IN" sz="2600" dirty="0"/>
              <a:t>Thanks to my friend and colleague who have been a source of inspiration and motivation that helped to me during my project work. </a:t>
            </a:r>
          </a:p>
          <a:p>
            <a:pPr marL="0" indent="0" algn="just">
              <a:buNone/>
            </a:pPr>
            <a:r>
              <a:rPr lang="en-IN" sz="2600" dirty="0"/>
              <a:t> </a:t>
            </a:r>
          </a:p>
          <a:p>
            <a:pPr marL="0" indent="0" algn="just">
              <a:buNone/>
            </a:pPr>
            <a:r>
              <a:rPr lang="en-IN" sz="2600" dirty="0"/>
              <a:t>I would heartily thankful to Head and Dean of our department </a:t>
            </a:r>
            <a:r>
              <a:rPr lang="en-IN" sz="2600" b="1" dirty="0" err="1"/>
              <a:t>Dr.</a:t>
            </a:r>
            <a:r>
              <a:rPr lang="en-IN" sz="2600" b="1" dirty="0"/>
              <a:t> Sunil </a:t>
            </a:r>
            <a:r>
              <a:rPr lang="en-IN" sz="2600" b="1" dirty="0" err="1"/>
              <a:t>Bajeja</a:t>
            </a:r>
            <a:r>
              <a:rPr lang="en-IN" sz="2600" b="1" dirty="0"/>
              <a:t> and </a:t>
            </a:r>
            <a:r>
              <a:rPr lang="en-IN" sz="2600" b="1" dirty="0" err="1"/>
              <a:t>Dr.</a:t>
            </a:r>
            <a:r>
              <a:rPr lang="en-IN" sz="2600" b="1" dirty="0"/>
              <a:t> R. </a:t>
            </a:r>
            <a:r>
              <a:rPr lang="en-IN" sz="2600" b="1" dirty="0" err="1"/>
              <a:t>Sridaran</a:t>
            </a:r>
            <a:r>
              <a:rPr lang="en-IN" sz="2600" b="1" dirty="0"/>
              <a:t> </a:t>
            </a:r>
            <a:r>
              <a:rPr lang="en-IN" sz="2600" dirty="0"/>
              <a:t>to give me an opportunity to work over this report and for their end-less and great support. And to all other people who directly or indirectly supported and help me to fulfil my task.</a:t>
            </a:r>
          </a:p>
          <a:p>
            <a:pPr algn="ctr"/>
            <a:endParaRPr lang="en-IN" sz="1600" dirty="0"/>
          </a:p>
        </p:txBody>
      </p:sp>
    </p:spTree>
    <p:extLst>
      <p:ext uri="{BB962C8B-B14F-4D97-AF65-F5344CB8AC3E}">
        <p14:creationId xmlns="" xmlns:p14="http://schemas.microsoft.com/office/powerpoint/2010/main" val="178557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Synopsys</a:t>
            </a:r>
          </a:p>
        </p:txBody>
      </p:sp>
      <p:sp>
        <p:nvSpPr>
          <p:cNvPr id="3" name="Content Placeholder 2"/>
          <p:cNvSpPr>
            <a:spLocks noGrp="1"/>
          </p:cNvSpPr>
          <p:nvPr>
            <p:ph idx="1"/>
          </p:nvPr>
        </p:nvSpPr>
        <p:spPr>
          <a:xfrm>
            <a:off x="677334" y="1930400"/>
            <a:ext cx="8596668" cy="3880773"/>
          </a:xfrm>
        </p:spPr>
        <p:txBody>
          <a:bodyPr>
            <a:normAutofit/>
          </a:bodyPr>
          <a:lstStyle/>
          <a:p>
            <a:pPr marL="0" indent="0">
              <a:buNone/>
            </a:pPr>
            <a:r>
              <a:rPr lang="en-US" sz="2600" b="1" dirty="0" smtClean="0"/>
              <a:t>Make deal</a:t>
            </a:r>
            <a:r>
              <a:rPr lang="en-US" sz="2600" dirty="0" smtClean="0"/>
              <a:t> is the platform which provides local communities in high-growth markets with vibrant online marketplaces. </a:t>
            </a:r>
            <a:r>
              <a:rPr lang="en-US" sz="2600" b="1" dirty="0" smtClean="0"/>
              <a:t>Make Deal</a:t>
            </a:r>
            <a:r>
              <a:rPr lang="en-US" sz="2600" dirty="0" smtClean="0"/>
              <a:t> connects local people to buy, sell or exchange used goods and services by making it fast and easy for anyone to post a listing through their mobile phone or on the web.</a:t>
            </a:r>
          </a:p>
          <a:p>
            <a:pPr marL="0" indent="0">
              <a:buNone/>
            </a:pPr>
            <a:endParaRPr lang="en-IN" sz="1600" dirty="0"/>
          </a:p>
        </p:txBody>
      </p:sp>
    </p:spTree>
    <p:extLst>
      <p:ext uri="{BB962C8B-B14F-4D97-AF65-F5344CB8AC3E}">
        <p14:creationId xmlns="" xmlns:p14="http://schemas.microsoft.com/office/powerpoint/2010/main" val="209485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Preamble</a:t>
            </a:r>
          </a:p>
        </p:txBody>
      </p:sp>
      <p:sp>
        <p:nvSpPr>
          <p:cNvPr id="3" name="Content Placeholder 2"/>
          <p:cNvSpPr>
            <a:spLocks noGrp="1"/>
          </p:cNvSpPr>
          <p:nvPr>
            <p:ph idx="1"/>
          </p:nvPr>
        </p:nvSpPr>
        <p:spPr>
          <a:xfrm>
            <a:off x="677333" y="1371600"/>
            <a:ext cx="9441225" cy="5005137"/>
          </a:xfrm>
        </p:spPr>
        <p:txBody>
          <a:bodyPr>
            <a:normAutofit fontScale="25000" lnSpcReduction="20000"/>
          </a:bodyPr>
          <a:lstStyle/>
          <a:p>
            <a:r>
              <a:rPr lang="en-US" sz="5100" b="1" dirty="0"/>
              <a:t> </a:t>
            </a:r>
            <a:r>
              <a:rPr lang="en-US" sz="12800" dirty="0">
                <a:solidFill>
                  <a:schemeClr val="accent1">
                    <a:lumMod val="75000"/>
                  </a:schemeClr>
                </a:solidFill>
              </a:rPr>
              <a:t>2.1. Project Details</a:t>
            </a:r>
            <a:r>
              <a:rPr lang="en-US" sz="11200" dirty="0">
                <a:solidFill>
                  <a:schemeClr val="accent1">
                    <a:lumMod val="75000"/>
                  </a:schemeClr>
                </a:solidFill>
              </a:rPr>
              <a:t>:</a:t>
            </a:r>
            <a:endParaRPr lang="en-IN" sz="11200" dirty="0">
              <a:solidFill>
                <a:schemeClr val="accent1">
                  <a:lumMod val="75000"/>
                </a:schemeClr>
              </a:solidFill>
            </a:endParaRPr>
          </a:p>
          <a:p>
            <a:pPr marL="0" indent="0">
              <a:buNone/>
            </a:pPr>
            <a:r>
              <a:rPr lang="en-US" dirty="0"/>
              <a:t> </a:t>
            </a:r>
            <a:endParaRPr lang="en-IN" dirty="0"/>
          </a:p>
          <a:p>
            <a:r>
              <a:rPr lang="en-US" sz="8000" dirty="0" smtClean="0"/>
              <a:t>Make deal is project of online buy and sell of all products. Users can search the products they want to buy or sell in nearby their area. This website has different variety of products such as electronics, vehicles, furniture, home utilities, sports equipment etc. </a:t>
            </a:r>
          </a:p>
          <a:p>
            <a:r>
              <a:rPr lang="en-US" sz="8000" dirty="0" smtClean="0"/>
              <a:t>	Users have to create an account if they want to sell something on this website at best price deal. Users simply post the ad of the product / property they want to sell. Buyers &amp; sellers contact each other with messages or other contact details provided by the sellers. In case of any query user can direct contact to the admin thorough admin feedback box. For post the ad on this website user have to create an account and sign in. Sellers have to add some information about product like photos, price, and product details. When user sign in there provide their buy &amp; sell history.</a:t>
            </a:r>
          </a:p>
          <a:p>
            <a:r>
              <a:rPr lang="en-US" sz="8000" dirty="0" smtClean="0"/>
              <a:t>	Second part is of admin. Admin can see all the User details and manage the data. If any post is not proper or negative, then admin can delete that post or block the user.</a:t>
            </a:r>
          </a:p>
          <a:p>
            <a:pPr marL="0" indent="0">
              <a:buNone/>
            </a:pPr>
            <a:r>
              <a:rPr lang="en-US" sz="8000" dirty="0"/>
              <a:t>  </a:t>
            </a:r>
            <a:endParaRPr lang="en-IN" sz="8000" dirty="0"/>
          </a:p>
          <a:p>
            <a:endParaRPr lang="en-IN" dirty="0"/>
          </a:p>
        </p:txBody>
      </p:sp>
    </p:spTree>
    <p:extLst>
      <p:ext uri="{BB962C8B-B14F-4D97-AF65-F5344CB8AC3E}">
        <p14:creationId xmlns="" xmlns:p14="http://schemas.microsoft.com/office/powerpoint/2010/main" val="293293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Preamble</a:t>
            </a:r>
          </a:p>
        </p:txBody>
      </p:sp>
      <p:sp>
        <p:nvSpPr>
          <p:cNvPr id="3" name="Content Placeholder 2"/>
          <p:cNvSpPr>
            <a:spLocks noGrp="1"/>
          </p:cNvSpPr>
          <p:nvPr>
            <p:ph idx="1"/>
          </p:nvPr>
        </p:nvSpPr>
        <p:spPr>
          <a:xfrm>
            <a:off x="677334" y="1529525"/>
            <a:ext cx="8596668" cy="3880773"/>
          </a:xfrm>
        </p:spPr>
        <p:txBody>
          <a:bodyPr>
            <a:normAutofit fontScale="62500" lnSpcReduction="20000"/>
          </a:bodyPr>
          <a:lstStyle/>
          <a:p>
            <a:r>
              <a:rPr lang="en-US" sz="5100" b="1" dirty="0"/>
              <a:t> </a:t>
            </a:r>
            <a:r>
              <a:rPr lang="en-US" sz="5100" dirty="0">
                <a:solidFill>
                  <a:schemeClr val="accent1">
                    <a:lumMod val="75000"/>
                  </a:schemeClr>
                </a:solidFill>
              </a:rPr>
              <a:t>2.1. Project Details:</a:t>
            </a:r>
            <a:endParaRPr lang="en-IN" sz="5100" dirty="0">
              <a:solidFill>
                <a:schemeClr val="accent1">
                  <a:lumMod val="75000"/>
                </a:schemeClr>
              </a:solidFill>
            </a:endParaRPr>
          </a:p>
          <a:p>
            <a:pPr marL="0" indent="0">
              <a:buNone/>
            </a:pPr>
            <a:r>
              <a:rPr lang="en-US" dirty="0"/>
              <a:t> </a:t>
            </a:r>
            <a:endParaRPr lang="en-IN" dirty="0"/>
          </a:p>
          <a:p>
            <a:pPr marL="0" indent="0">
              <a:buNone/>
            </a:pPr>
            <a:r>
              <a:rPr lang="en-US" sz="4200" dirty="0"/>
              <a:t>User can request appointment to the doctor if doctor confirm appointment then mail of confirmation will send. Doctor can prescribe reports and other treatment if needed. After all above process bill will be generated and provided to the patient. </a:t>
            </a:r>
            <a:endParaRPr lang="en-IN" sz="4200" dirty="0"/>
          </a:p>
          <a:p>
            <a:pPr marL="0" indent="0">
              <a:buNone/>
            </a:pPr>
            <a:r>
              <a:rPr lang="en-US" sz="4200" dirty="0"/>
              <a:t> </a:t>
            </a:r>
            <a:endParaRPr lang="en-IN" sz="4200" dirty="0"/>
          </a:p>
          <a:p>
            <a:pPr marL="0" indent="0">
              <a:buNone/>
            </a:pPr>
            <a:r>
              <a:rPr lang="en-US" sz="4200" dirty="0"/>
              <a:t>  </a:t>
            </a:r>
            <a:endParaRPr lang="en-IN" sz="4200" dirty="0"/>
          </a:p>
          <a:p>
            <a:endParaRPr lang="en-IN" dirty="0"/>
          </a:p>
        </p:txBody>
      </p:sp>
    </p:spTree>
    <p:extLst>
      <p:ext uri="{BB962C8B-B14F-4D97-AF65-F5344CB8AC3E}">
        <p14:creationId xmlns="" xmlns:p14="http://schemas.microsoft.com/office/powerpoint/2010/main" val="57534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a:xfrm>
            <a:off x="561424" y="1671192"/>
            <a:ext cx="8596668" cy="3880773"/>
          </a:xfrm>
        </p:spPr>
        <p:txBody>
          <a:bodyPr>
            <a:normAutofit lnSpcReduction="10000"/>
          </a:bodyPr>
          <a:lstStyle/>
          <a:p>
            <a:pPr lvl="0"/>
            <a:r>
              <a:rPr lang="en-US" sz="2600" dirty="0" smtClean="0"/>
              <a:t>Categories </a:t>
            </a:r>
            <a:endParaRPr lang="en-IN" sz="2600" dirty="0"/>
          </a:p>
          <a:p>
            <a:pPr lvl="0"/>
            <a:r>
              <a:rPr lang="en-US" sz="2600" dirty="0" smtClean="0"/>
              <a:t>Manage Ads(User)</a:t>
            </a:r>
            <a:endParaRPr lang="en-IN" sz="2600" dirty="0"/>
          </a:p>
          <a:p>
            <a:pPr lvl="0"/>
            <a:r>
              <a:rPr lang="en-US" sz="2600" dirty="0" smtClean="0"/>
              <a:t>Manage User(Admin)</a:t>
            </a:r>
            <a:endParaRPr lang="en-IN" sz="2600" dirty="0"/>
          </a:p>
          <a:p>
            <a:pPr lvl="0"/>
            <a:r>
              <a:rPr lang="en-IN" sz="2600" dirty="0" smtClean="0"/>
              <a:t>Manage Ads(Admin)</a:t>
            </a:r>
            <a:endParaRPr lang="en-IN" sz="2600" dirty="0"/>
          </a:p>
          <a:p>
            <a:pPr lvl="0"/>
            <a:r>
              <a:rPr lang="en-US" sz="2600" dirty="0" smtClean="0"/>
              <a:t>My Account(User)</a:t>
            </a:r>
            <a:endParaRPr lang="en-IN" sz="2600" dirty="0"/>
          </a:p>
          <a:p>
            <a:pPr lvl="0"/>
            <a:r>
              <a:rPr lang="en-US" sz="2600" dirty="0" smtClean="0"/>
              <a:t>About Us</a:t>
            </a:r>
            <a:endParaRPr lang="en-IN" sz="2600" dirty="0"/>
          </a:p>
          <a:p>
            <a:pPr lvl="0"/>
            <a:r>
              <a:rPr lang="en-IN" sz="2600" dirty="0" smtClean="0"/>
              <a:t>Contact US</a:t>
            </a:r>
            <a:endParaRPr lang="en-IN" sz="2600" dirty="0"/>
          </a:p>
          <a:p>
            <a:pPr lvl="0"/>
            <a:r>
              <a:rPr lang="en-US" sz="2600" dirty="0"/>
              <a:t> </a:t>
            </a:r>
            <a:r>
              <a:rPr lang="en-US" sz="2600" dirty="0" err="1" smtClean="0"/>
              <a:t>Terms&amp;Condition</a:t>
            </a:r>
            <a:endParaRPr lang="en-IN" sz="2600" dirty="0"/>
          </a:p>
          <a:p>
            <a:endParaRPr lang="en-IN" dirty="0"/>
          </a:p>
        </p:txBody>
      </p:sp>
    </p:spTree>
    <p:extLst>
      <p:ext uri="{BB962C8B-B14F-4D97-AF65-F5344CB8AC3E}">
        <p14:creationId xmlns="" xmlns:p14="http://schemas.microsoft.com/office/powerpoint/2010/main" val="160001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 With Description </a:t>
            </a:r>
          </a:p>
        </p:txBody>
      </p:sp>
      <p:sp>
        <p:nvSpPr>
          <p:cNvPr id="3" name="Content Placeholder 2"/>
          <p:cNvSpPr>
            <a:spLocks noGrp="1"/>
          </p:cNvSpPr>
          <p:nvPr>
            <p:ph idx="1"/>
          </p:nvPr>
        </p:nvSpPr>
        <p:spPr>
          <a:xfrm>
            <a:off x="561424" y="1439372"/>
            <a:ext cx="8596668" cy="5090217"/>
          </a:xfrm>
        </p:spPr>
        <p:txBody>
          <a:bodyPr>
            <a:normAutofit fontScale="92500" lnSpcReduction="10000"/>
          </a:bodyPr>
          <a:lstStyle/>
          <a:p>
            <a:pPr lvl="0"/>
            <a:r>
              <a:rPr lang="en-US" sz="2800" b="1" dirty="0" smtClean="0"/>
              <a:t>Categories</a:t>
            </a:r>
            <a:endParaRPr lang="en-IN" sz="2800" dirty="0"/>
          </a:p>
          <a:p>
            <a:pPr lvl="0">
              <a:buNone/>
            </a:pPr>
            <a:r>
              <a:rPr lang="en-US" dirty="0"/>
              <a:t>	</a:t>
            </a:r>
            <a:r>
              <a:rPr lang="en-US" sz="2800" dirty="0" smtClean="0"/>
              <a:t> 	 </a:t>
            </a:r>
            <a:r>
              <a:rPr lang="en-US" sz="2400" dirty="0" smtClean="0"/>
              <a:t>Properties: -</a:t>
            </a:r>
          </a:p>
          <a:p>
            <a:pPr>
              <a:buNone/>
            </a:pPr>
            <a:r>
              <a:rPr lang="en-US" sz="2400" dirty="0" smtClean="0"/>
              <a:t>				In this module users who want to buy property like lands, shops &amp; offices, House, Flat etc.</a:t>
            </a:r>
          </a:p>
          <a:p>
            <a:pPr>
              <a:buNone/>
            </a:pPr>
            <a:r>
              <a:rPr lang="en-US" sz="2400" dirty="0" smtClean="0"/>
              <a:t> </a:t>
            </a:r>
          </a:p>
          <a:p>
            <a:pPr lvl="0">
              <a:buNone/>
            </a:pPr>
            <a:r>
              <a:rPr lang="en-US" sz="2400" dirty="0" smtClean="0"/>
              <a:t>	  Electronics: -</a:t>
            </a:r>
          </a:p>
          <a:p>
            <a:pPr>
              <a:buNone/>
            </a:pPr>
            <a:r>
              <a:rPr lang="en-US" sz="2400" dirty="0" smtClean="0"/>
              <a:t>				In this module user select the type of electronics like phones, laptops, camera etc.</a:t>
            </a:r>
          </a:p>
          <a:p>
            <a:pPr>
              <a:buNone/>
            </a:pPr>
            <a:r>
              <a:rPr lang="en-US" sz="2400" dirty="0" smtClean="0"/>
              <a:t> </a:t>
            </a:r>
          </a:p>
          <a:p>
            <a:pPr lvl="0">
              <a:buNone/>
            </a:pPr>
            <a:r>
              <a:rPr lang="en-US" sz="2400" dirty="0" smtClean="0"/>
              <a:t>	  Sports &amp; Hobbies: -</a:t>
            </a:r>
          </a:p>
          <a:p>
            <a:pPr>
              <a:buNone/>
            </a:pPr>
            <a:r>
              <a:rPr lang="en-US" sz="2400" dirty="0" smtClean="0"/>
              <a:t>			In this module all type of sports equipment and the things related to hobbies are listed by the sellers.</a:t>
            </a:r>
          </a:p>
          <a:p>
            <a:pPr marL="0" indent="0">
              <a:buNone/>
            </a:pPr>
            <a:endParaRPr lang="en-IN" sz="1600" dirty="0"/>
          </a:p>
          <a:p>
            <a:endParaRPr lang="en-IN" sz="1600" dirty="0"/>
          </a:p>
          <a:p>
            <a:pPr marL="0" indent="0">
              <a:buNone/>
            </a:pPr>
            <a:endParaRPr lang="en-US" sz="1600" dirty="0"/>
          </a:p>
          <a:p>
            <a:pPr marL="0" indent="0">
              <a:buNone/>
            </a:pPr>
            <a:endParaRPr lang="en-US" dirty="0"/>
          </a:p>
        </p:txBody>
      </p:sp>
    </p:spTree>
    <p:extLst>
      <p:ext uri="{BB962C8B-B14F-4D97-AF65-F5344CB8AC3E}">
        <p14:creationId xmlns="" xmlns:p14="http://schemas.microsoft.com/office/powerpoint/2010/main" val="332164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With Description </a:t>
            </a:r>
            <a:endParaRPr lang="en-US" dirty="0"/>
          </a:p>
        </p:txBody>
      </p:sp>
      <p:sp>
        <p:nvSpPr>
          <p:cNvPr id="3" name="Content Placeholder 2"/>
          <p:cNvSpPr>
            <a:spLocks noGrp="1"/>
          </p:cNvSpPr>
          <p:nvPr>
            <p:ph idx="1"/>
          </p:nvPr>
        </p:nvSpPr>
        <p:spPr>
          <a:xfrm>
            <a:off x="677334" y="1287379"/>
            <a:ext cx="8596668" cy="4753983"/>
          </a:xfrm>
        </p:spPr>
        <p:txBody>
          <a:bodyPr>
            <a:normAutofit lnSpcReduction="10000"/>
          </a:bodyPr>
          <a:lstStyle/>
          <a:p>
            <a:pPr lvl="0">
              <a:buNone/>
            </a:pPr>
            <a:r>
              <a:rPr lang="en-US" dirty="0" smtClean="0"/>
              <a:t>	</a:t>
            </a:r>
            <a:r>
              <a:rPr lang="en-US" sz="2600" dirty="0" smtClean="0"/>
              <a:t>	</a:t>
            </a:r>
            <a:r>
              <a:rPr lang="en-US" sz="2400" dirty="0" smtClean="0"/>
              <a:t>Furniture: -</a:t>
            </a:r>
          </a:p>
          <a:p>
            <a:pPr>
              <a:buNone/>
            </a:pPr>
            <a:r>
              <a:rPr lang="en-US" sz="2400" dirty="0" smtClean="0"/>
              <a:t>			Users can find all the furniture with selecting the type of furniture they require. </a:t>
            </a:r>
          </a:p>
          <a:p>
            <a:pPr>
              <a:buNone/>
            </a:pPr>
            <a:endParaRPr lang="en-US" sz="2400" dirty="0" smtClean="0"/>
          </a:p>
          <a:p>
            <a:pPr lvl="0">
              <a:buNone/>
            </a:pPr>
            <a:r>
              <a:rPr lang="en-US" sz="2400" dirty="0" smtClean="0"/>
              <a:t>		Fashion: -</a:t>
            </a:r>
          </a:p>
          <a:p>
            <a:pPr>
              <a:buNone/>
            </a:pPr>
            <a:r>
              <a:rPr lang="en-US" sz="2400" dirty="0" smtClean="0"/>
              <a:t>			In this Module all the fashionable things like clothes, shoes, jewelries etc. are provided by sellers.</a:t>
            </a:r>
          </a:p>
          <a:p>
            <a:pPr>
              <a:buNone/>
            </a:pPr>
            <a:endParaRPr lang="en-US" sz="2400" dirty="0" smtClean="0"/>
          </a:p>
          <a:p>
            <a:pPr lvl="0">
              <a:buNone/>
            </a:pPr>
            <a:r>
              <a:rPr lang="en-US" sz="2400" dirty="0" smtClean="0"/>
              <a:t>		Vehicles: -</a:t>
            </a:r>
          </a:p>
          <a:p>
            <a:pPr>
              <a:buNone/>
            </a:pPr>
            <a:r>
              <a:rPr lang="en-US" sz="2400" dirty="0" smtClean="0"/>
              <a:t>			In this module all types of vehicles like bikes, cars, commercial vehicles etc. listed to be sold.</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215</TotalTime>
  <Words>253</Words>
  <Application>Microsoft Office PowerPoint</Application>
  <PresentationFormat>Custom</PresentationFormat>
  <Paragraphs>150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Facet</vt:lpstr>
      <vt:lpstr>Slide 1</vt:lpstr>
      <vt:lpstr>Slide 2</vt:lpstr>
      <vt:lpstr>Slide 3</vt:lpstr>
      <vt:lpstr>Synopsys</vt:lpstr>
      <vt:lpstr>Preamble</vt:lpstr>
      <vt:lpstr>Preamble</vt:lpstr>
      <vt:lpstr>Modules</vt:lpstr>
      <vt:lpstr>Modules With Description </vt:lpstr>
      <vt:lpstr>Modules With Description </vt:lpstr>
      <vt:lpstr>Modules With Description </vt:lpstr>
      <vt:lpstr>Modules With Description </vt:lpstr>
      <vt:lpstr>Modules With Description </vt:lpstr>
      <vt:lpstr>Modules With Description </vt:lpstr>
      <vt:lpstr>Modules With Description </vt:lpstr>
      <vt:lpstr>Modules With Description </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Bibliography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DELL</cp:lastModifiedBy>
  <cp:revision>36</cp:revision>
  <dcterms:created xsi:type="dcterms:W3CDTF">2019-03-22T05:41:28Z</dcterms:created>
  <dcterms:modified xsi:type="dcterms:W3CDTF">2020-11-30T02:50:49Z</dcterms:modified>
</cp:coreProperties>
</file>