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8998920" cy="500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8998920" cy="500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8998920" cy="500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0000" y="180000"/>
            <a:ext cx="8998920" cy="5002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060000"/>
            <a:ext cx="538920" cy="1078920"/>
          </a:xfrm>
          <a:prstGeom prst="rect">
            <a:avLst/>
          </a:prstGeom>
          <a:solidFill>
            <a:srgbClr val="f10d0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180000"/>
            <a:ext cx="538920" cy="107892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0" y="180000"/>
            <a:ext cx="538920" cy="107892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0" y="180000"/>
            <a:ext cx="538920" cy="1078920"/>
          </a:xfrm>
          <a:prstGeom prst="rect">
            <a:avLst/>
          </a:prstGeom>
          <a:solidFill>
            <a:srgbClr val="ef292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180000"/>
            <a:ext cx="8998920" cy="1078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ieeexplore.ieee.org/document/4252902" TargetMode="External"/><Relationship Id="rId2" Type="http://schemas.openxmlformats.org/officeDocument/2006/relationships/hyperlink" Target="https://web.stanford.edu/class/archive/cs/cs166/cs166.1146/lectures/09/Small09.pdf" TargetMode="Externa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720000" y="720000"/>
            <a:ext cx="863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TriePDC: Parallel Text Pattern Matching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20000" y="4147560"/>
            <a:ext cx="863892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Krunal Murlidhar Kumbhare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19BCE1210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Noto Sans Regular"/>
                <a:ea typeface="DejaVu Sans"/>
              </a:rPr>
              <a:t>Parallel and Distributed Computing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72000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References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720000" y="1440000"/>
            <a:ext cx="899892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1"/>
              </a:rPr>
              <a:t>https://ieeexplore.ieee.org/document/4252902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 u="sng">
                <a:solidFill>
                  <a:srgbClr val="0000ff"/>
                </a:solidFill>
                <a:uFillTx/>
                <a:latin typeface="Noto Sans Regular"/>
                <a:ea typeface="DejaVu Sans"/>
                <a:hlinkClick r:id="rId2"/>
              </a:rPr>
              <a:t>https://web.stanford.edu/class/archive/cs/cs166/cs166.1146/lectures/09/Small09.pdf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720000" y="2232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Thank you for your time!</a:t>
            </a:r>
            <a:endParaRPr b="0" lang="en-IN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720000" y="225720"/>
            <a:ext cx="885456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Brief overview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20000" y="1620000"/>
            <a:ext cx="8638920" cy="32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process of pattern matching at line speeds is a memory and computation intensive task. It requires dedicated hardware algorithms.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 have worked on making an application which would efficiently search a directory by indexing using multiprocessing and searching using Trie data structure.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720000" y="18036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Trie Data Structures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20000" y="1440360"/>
            <a:ext cx="899892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Tries are ordered tree data structure that use the ”thumb indexing” method of dictionaries to store and retrieve information.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Information is stored in tries as paths from root node to the leaf nodes and information is retrieved by traversing to the leaf nodes through the root node.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Trie based schemes perform search by looking at multiple bits at a time. This feature determines the degree of the trie.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772000" y="4572360"/>
            <a:ext cx="5077440" cy="5788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72000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"/>
          <p:cNvSpPr/>
          <p:nvPr/>
        </p:nvSpPr>
        <p:spPr>
          <a:xfrm>
            <a:off x="720000" y="1440000"/>
            <a:ext cx="899892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Searching for a pattern requires partitioning address bits into sections of ‘m’ bits and addressing different levels of mary trie. The Trie depth is given by equation-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where X is the degree of the trie.</a:t>
            </a:r>
            <a:endParaRPr b="0" lang="en-IN" sz="21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3195000" y="2536560"/>
            <a:ext cx="3751920" cy="6800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72036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Example for Trie data structure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20360" y="1440000"/>
            <a:ext cx="899892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9360" y="1034640"/>
            <a:ext cx="10078560" cy="3964680"/>
          </a:xfrm>
          <a:prstGeom prst="rect">
            <a:avLst/>
          </a:prstGeom>
          <a:ln w="1080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8640000" y="1620000"/>
            <a:ext cx="144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Was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What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Wax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Word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Work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72000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for storing indexed data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720000" y="1440000"/>
            <a:ext cx="899892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texts from text files in the current directory are read.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Characters like '.', ''', ',', ';', etc. are removed.</a:t>
            </a:r>
            <a:endParaRPr b="0" lang="en-IN" sz="28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cleaned text from step 2 is stored in a variable.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72000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"/>
          <p:cNvSpPr/>
          <p:nvPr/>
        </p:nvSpPr>
        <p:spPr>
          <a:xfrm>
            <a:off x="720000" y="360000"/>
            <a:ext cx="8998920" cy="44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8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structure of the JSON ( data.json) is as follows: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{ word: {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"File": {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"filename1.txt": {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"Line": [ i1, i2, i3, ..., in]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"filename2.txt": {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"Line": [ j1, j2, j3, ..., jn]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},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4. Multiprocessing concept is used to index the files efficiently.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Texts from read files in this directory ( which is in a variable) is taken to different processes using multiprocessing</a:t>
            </a:r>
            <a:endParaRPr b="0" lang="en-IN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Then the data is stored in JSON file in the above format by each process.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72000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Pattern Matching Algorithm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720000" y="1080000"/>
            <a:ext cx="899892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en-IN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data from JSON ( data.json) is read.</a:t>
            </a:r>
            <a:endParaRPr b="0" lang="en-IN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en-IN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The Trie eases the process of searching.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r>
              <a:rPr b="0" lang="en-IN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060"/>
              </a:spcAft>
            </a:pPr>
            <a:endParaRPr b="0" lang="en-IN" sz="16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Font typeface="Wingdings" charset="2"/>
              <a:buAutoNum type="arabicParenR"/>
            </a:pPr>
            <a:r>
              <a:rPr b="0" lang="en-IN" sz="16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If match is found then file name along with line numbers of word is returned. 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147320" y="1817280"/>
            <a:ext cx="4432680" cy="23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720000" y="180000"/>
            <a:ext cx="8998920" cy="10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3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Other applications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720000" y="1440000"/>
            <a:ext cx="8998920" cy="34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Pattern searching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Word autocomplete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Sentiment analysis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Search engines</a:t>
            </a:r>
            <a:endParaRPr b="0" lang="en-IN" sz="21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060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b="0" lang="en-IN" sz="2100" spc="-1" strike="noStrike">
                <a:solidFill>
                  <a:srgbClr val="333333"/>
                </a:solidFill>
                <a:latin typeface="Noto Sans Regular"/>
                <a:ea typeface="DejaVu Sans"/>
              </a:rPr>
              <a:t>Data analytics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LibreOffice/7.1.7.2$Linux_X86_64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2021-10-06T12:01:38Z</dcterms:created>
  <dc:creator/>
  <dc:description/>
  <dc:language>en-IN</dc:language>
  <cp:lastModifiedBy/>
  <dcterms:modified xsi:type="dcterms:W3CDTF">2021-11-23T12:33:57Z</dcterms:modified>
  <cp:revision>106</cp:revision>
  <dc:subject/>
  <dc:title>Impress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