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18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2DDA-394B-4A7A-8193-7AC49D57CA3D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19B46F-D8D8-4EE6-AD87-DF7EE090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HealthCare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Krunal Nisar</a:t>
            </a:r>
          </a:p>
          <a:p>
            <a:pPr algn="r"/>
            <a:r>
              <a:rPr lang="en-US" dirty="0" smtClean="0"/>
              <a:t>001715099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Patients Global History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Searching of the patients </a:t>
            </a:r>
          </a:p>
          <a:p>
            <a:endParaRPr lang="en-US" dirty="0" smtClean="0"/>
          </a:p>
          <a:p>
            <a:r>
              <a:rPr lang="en-US" dirty="0" smtClean="0"/>
              <a:t>Local searching of the </a:t>
            </a:r>
            <a:r>
              <a:rPr lang="en-US" dirty="0" smtClean="0"/>
              <a:t>patients </a:t>
            </a:r>
            <a:r>
              <a:rPr lang="en-US" smtClean="0"/>
              <a:t>within country.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Retrieving patient history and treating a patient at any corner of the world and storing the history with its primary doctor is most important use case.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False Prescriptions Avoided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FDA has list of approved drugs.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Pharmacy and Doctor can only see drugs which are approved from FDA.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Mitigate Adverse Events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Patients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Feedback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SideEffects</a:t>
            </a:r>
            <a:r>
              <a:rPr lang="en-US" dirty="0" smtClean="0">
                <a:sym typeface="Wingdings" panose="05000000000000000000" pitchFamily="2" charset="2"/>
              </a:rPr>
              <a:t>  Doctor.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Doctor  Analyze case of Patient  Report to FDA Medicines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FDA  Add  Medicine  Suspicious List of Medicine.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Repeatedly cases  Identify ineffective Drug  Report Manufacture.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Doctors Online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Doctors feedback through online communication helps doctor and patients to communication better and in efficient way.</a:t>
            </a:r>
          </a:p>
          <a:p>
            <a:endParaRPr lang="en-US" dirty="0"/>
          </a:p>
          <a:p>
            <a:r>
              <a:rPr lang="en-US" dirty="0" smtClean="0"/>
              <a:t>Visits are reduced.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Faster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)</a:t>
            </a:r>
            <a:r>
              <a:rPr lang="en-US" dirty="0" err="1" smtClean="0"/>
              <a:t>Diabetis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75" y="1690688"/>
            <a:ext cx="5181600" cy="3912132"/>
          </a:xfrm>
        </p:spPr>
      </p:pic>
    </p:spTree>
    <p:extLst>
      <p:ext uri="{BB962C8B-B14F-4D97-AF65-F5344CB8AC3E}">
        <p14:creationId xmlns:p14="http://schemas.microsoft.com/office/powerpoint/2010/main" val="124964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Generic vs Branded Drugs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93" y="1785268"/>
            <a:ext cx="6919560" cy="4328535"/>
          </a:xfrm>
        </p:spPr>
      </p:pic>
    </p:spTree>
    <p:extLst>
      <p:ext uri="{BB962C8B-B14F-4D97-AF65-F5344CB8AC3E}">
        <p14:creationId xmlns:p14="http://schemas.microsoft.com/office/powerpoint/2010/main" val="32066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Patients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Patients can search patients like them by searching through their diagnosis.</a:t>
            </a:r>
          </a:p>
          <a:p>
            <a:endParaRPr lang="en-US" dirty="0"/>
          </a:p>
          <a:p>
            <a:r>
              <a:rPr lang="en-US" dirty="0" smtClean="0"/>
              <a:t>Patient can view others progress provided by doctor.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1" y="1819877"/>
            <a:ext cx="3207670" cy="43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6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Patient Chat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are able to communicate which each other and share their experience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12" y="2751218"/>
            <a:ext cx="4615114" cy="32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Patient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Suspecting the drug with side  effects and making a  </a:t>
            </a:r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/>
              <a:t>b</a:t>
            </a:r>
            <a:r>
              <a:rPr lang="en-US" dirty="0" smtClean="0"/>
              <a:t>ack product is case of adverse events and enhance patients safety.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29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208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HealthCare Internet</vt:lpstr>
      <vt:lpstr>Patients Global History Retrieval</vt:lpstr>
      <vt:lpstr>False Prescriptions Avoided</vt:lpstr>
      <vt:lpstr>Mitigate Adverse Events </vt:lpstr>
      <vt:lpstr> Doctors Online feedback</vt:lpstr>
      <vt:lpstr>  Generic vs Branded Drugs</vt:lpstr>
      <vt:lpstr> Patients Portal</vt:lpstr>
      <vt:lpstr>Patient Chat Box</vt:lpstr>
      <vt:lpstr>Patient Safety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Internet</dc:title>
  <dc:creator>Krunal Nisar</dc:creator>
  <cp:lastModifiedBy>Krunal Nisar</cp:lastModifiedBy>
  <cp:revision>18</cp:revision>
  <dcterms:created xsi:type="dcterms:W3CDTF">2014-12-08T02:33:22Z</dcterms:created>
  <dcterms:modified xsi:type="dcterms:W3CDTF">2014-12-08T03:52:20Z</dcterms:modified>
</cp:coreProperties>
</file>