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7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6.xml"/><Relationship Id="rId32" Type="http://schemas.openxmlformats.org/officeDocument/2006/relationships/font" Target="fonts/Economica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Posts divided into Posts questions and posts answers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id       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posttypeid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acceptedanswerid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creationdate      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score    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viewcount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owneruserid         	bigint              	from deserializer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title             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tags                	string              	from deserializer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answercount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commentcount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favoritecount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parentid 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communityowneddate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closeddate        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ownerdisplayname  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lasteditordisplayname	string              	from deserializer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id       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tagname           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count    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excerptpostid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wikipostid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id       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reputation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creationdate        	string              	from deserializer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displayname       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lastaccessdate    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websiteurl        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views    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upvotes  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downvotes           	bigint              	from deserializer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accountid           	bigint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age                 	bigint              	from deserializer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profileimageurl     	string              	from deserializer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920350" y="1287550"/>
            <a:ext cx="3303300" cy="143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Stack Exchange Dataset Analysis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276603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GROUP: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ABHISHEK NANDGAONKAR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KRUNAL NISAR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MANALI CHHEDA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Users who answer their own questions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4"/>
            <a:ext cx="4319675" cy="19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374" y="1225225"/>
            <a:ext cx="3826325" cy="34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48475" y="3620000"/>
            <a:ext cx="3882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63 other users like Mr. Owl do this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310100"/>
            <a:ext cx="8520600" cy="426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Users with no badges awarded: 128506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9775"/>
            <a:ext cx="4943474" cy="176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174" y="3084800"/>
            <a:ext cx="5770224" cy="176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478450" y="2606375"/>
            <a:ext cx="4773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Users that joined the website in the last six months: 195791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315925"/>
            <a:ext cx="8520600" cy="42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315925"/>
            <a:ext cx="5531760" cy="16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324" y="2777349"/>
            <a:ext cx="6053976" cy="18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4925" y="1981925"/>
            <a:ext cx="24741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User with maximum views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906600" y="2324350"/>
            <a:ext cx="2662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User with maximum reputation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- Posts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3887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Top 10 trending Questions that are viewed and scored highly by users. 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Number of questions posted every year 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Count of questions that have answers vs Count of questions that do not have answers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Questions with at least five answers but no accepted answer 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Number of Questions that are not closed 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The Questions that are dead and have no activity past 2 years.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Question Recommendation to users by clustering 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The top posted Questions in each category.  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Most popular posts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Average Time taken to close questions (in days)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- Tags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Category most questions belong to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Overused tags vs Underused tags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Popularity of tags by year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Tags that need to have a wiki page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/>
              <a:t>New tags introduced every year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- Votes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AcceptedByOriginator 		UpMod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DownMod 					Offensive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Favorite 					Close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Reopen 					BountyStart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BountyClose 				Deletion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Undeletion 				Spam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ModeratorReview 			ApproveEditSuggestion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- Votes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Count of votes by vote type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Number of spam posts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List of users who post spam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PageRank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 post has related posts and linked posts associated to it that act as outlinks.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popular pages are present in more outlinks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indicate all the posts that should be a part of outinks but are not, we use pagerank to find which are eligible to be an outlink but is not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Damping factor set to 0.25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then use Mahout Recommendation, Similarity co-occurrence and plain simple wordcount to accomplish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86525" y="1952125"/>
            <a:ext cx="270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Pages with higher pagerank value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925" y="292475"/>
            <a:ext cx="5348750" cy="44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53325" y="2524525"/>
            <a:ext cx="28971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Pages with lower pagerank value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374" y="336950"/>
            <a:ext cx="5349324" cy="430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5924"/>
            <a:ext cx="8586650" cy="426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 algorithms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User Based Mahout Recommendation: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Recommending user with the categories on which they can answer to questions.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For this we gave input as UserId, CategoryId and Count of each category used by user to Mahout User Recommender.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We used PearsonCorrelationSimilarity and ThresholdUserNeighborhood as neighborhood.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We then used Mahout UserBasedRecommendation to provide 5 recommendations to user of the categories for which he can answer.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 of User Based Recommendation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User based Recommendation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User id: 33833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Recommendation: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4350 qml  value:4.1173587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4649 wmctrl  value:3.8936887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2491 juju  value:3.3749545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4556 ubuntu-sdk  value:3.571057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5956 backintime  value:3.505782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User id: 449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Recommendation: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7415 realtek-wireless value:13.256689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4350 qml  value:6.2924504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4556 ubuntu-sdk  value:4.9414606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2491 juju  value:4.3232136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4649 wmctrl  value:4.244056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Cluster users which have same domain knowledge.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 using AzureML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25" y="1225224"/>
            <a:ext cx="7985199" cy="35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" y="442950"/>
            <a:ext cx="8941374" cy="38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8495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Exchange Datasets used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0162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Ask Ubuntu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Stack Overflow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Initial operations performed on Ask Ubuntu and tested on Stack Overflow for testing scalability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for six years processed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Earliest Post: 2009-01-08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Latest Post: 2016-03-06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3109350"/>
            <a:ext cx="81153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62" y="3935837"/>
            <a:ext cx="81057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404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and Tools Used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334750"/>
            <a:ext cx="8520600" cy="293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MapReduce	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HBase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Pig	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Hive			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Apache Mahout		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Azure ML Clustering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Power-BI			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Amazon EC2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Java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in XML format available off archive.org/details/stackexchange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Input split into 8 files: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Badges 			Comments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PostHistory 		PostLinks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Posts 			Tags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Users 			Votes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Load Process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One: Input data processing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 Two: Create HBase tables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 Three: Pig script to filter, format and load data to HBase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 Four: Hive query to extract data from Hbase.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PIG HBase Integration 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raw_data = LOAD 'posts.csv' USING PigStorage(',') AS (id:long,postTypeId:long,acceptedAnswerId:long,creationDate:chararray,score:long,viewCount:long,ownerUserId:long,lastEditorUserId:long,lastEditDate:chararray,lastActivityDate:chararray,title:chararray,tags:chararray,answerCount:long,commentCount:long,favoriteCount:long,parentId:chararray,communityOwnedDate:chararray,closedDate:chararray,ownerDisplayName:chararray,lastEditorDisplayName:chararray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filter_data_answer = FILTER raw_data BY id is not null;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filter_data = FILTER filter_data_answer BY postTypeId == 2;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postTypeId = FOREACH filter_data GENERATE ($1 IS NOT NULL ? $1 : -1);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acceptedAnswerId = FOREACH filter_data GENERATE ($2 IS NOT NULL ? $2 : -1);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STORE filter_data INTO 'hbase://posts_answer' USING org.apache.pig.backend.hadoop.hbase.HBaseStorage('posts_data:postTypeId posts_data:acceptedAnswerId posts_data:creationDatepost_tags_eachdata posts_data:score posts_data:viewCount posts_data:ownerUserId posts_data:lastEditorUserId posts_data:lastEditDate posts_data:lastActivityDate posts_data:title posts_data:tags posts_data:answerCount posts_data:commentCount posts_data:favoriteCount posts_data:parentId posts_data:communityOwnedDate posts_data:closedDate posts_data:ownerDisplayName posts_data:lastEditorDisplayName');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HIVE HBase Integration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CREATE EXTERNAL TABLE posts_answer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(id BIGINT,postTypeId BIGINT,acceptedAnswerId BIGINT,creationDate STRING,score BIGINT,viewCount BIGINT,ownerUserId BIGINT,lastEditorUserId BIGINT,lastEditDate STRING,lastActivityDate STRING,title STRING,tags STRING,answerCount BIGINT,commentCount BIGINT,favoriteCount BIGINT,parentId BIGINT,communityOwnedDate STRING,closedDate STRING,ownerDisplayName STRING,lastEditorDisplayName STRING)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STORED BY 'org.apache.hadoop.hive.hbase.HBaseStorageHandler' WITH SERDEPROPERTIES ('hbase.columns.mapping' = ':key,posts_data:postTypeId,posts_data:acceptedAnswerId, posts_data: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creationDatepost_tags_eachdata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,posts_data:score,posts_data:viewCount,posts_data:ownerUserId,posts_data:lastEditorUserId,posts_data:lastEditDate,posts_data:lastActivityDate,posts_data:title,posts_data:tags,posts_data:answerCount,posts_data:commentCount,posts_data:favoriteCount,posts_data:parentId,posts_data:communityOwnedDate,posts_data:closedDate,posts_data:ownerDisplayName,posts_data:lastEditorDisplayName') TBLPROPERTIES ('hbase.table.name' = 'posts_answer');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- Users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People who answer their own questions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Profile with maximum views and profile with maximum reputation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Users that have been awarded badges vs Users that have not been awarded badges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User registrations by year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Inactive accounts vs Longest active accounts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Popular Users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" sz="1200">
                <a:highlight>
                  <a:srgbClr val="FFFFFF"/>
                </a:highlight>
              </a:rPr>
              <a:t>Number of accepted answers vs Age of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