
<file path=[Content_Types].xml><?xml version="1.0" encoding="utf-8"?>
<Types xmlns="http://schemas.openxmlformats.org/package/2006/content-types">
  <Default Extension="gif" ContentType="image/gif"/>
  <Default Extension="jpg" ContentType="image/jpeg"/>
  <Default Extension="png" ContentType="image/png"/>
  <Default Extension="ppm"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256" r:id="rId6"/>
    <p:sldId id="257" r:id="rId7"/>
    <p:sldId id="258" r:id="rId8"/>
    <p:sldId id="259" r:id="rId9"/>
    <p:sldId id="260" r:id="rId10"/>
    <p:sldId id="261" r:id="rId11"/>
    <p:sldId id="262" r:id="rId12"/>
    <p:sldId id="266" r:id="rId13"/>
    <p:sldId id="263" r:id="rId14"/>
    <p:sldId id="265"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il Patel" userId="2c266f9ddfed3315" providerId="LiveId" clId="{6DD6DC16-52AE-4F07-81D8-FD4DC3BDF5EE}"/>
    <pc:docChg chg="undo custSel modSld addSection delSection">
      <pc:chgData name="Renil Patel" userId="2c266f9ddfed3315" providerId="LiveId" clId="{6DD6DC16-52AE-4F07-81D8-FD4DC3BDF5EE}" dt="2023-04-18T15:37:33.977" v="296" actId="700"/>
      <pc:docMkLst>
        <pc:docMk/>
      </pc:docMkLst>
      <pc:sldChg chg="modSp mod">
        <pc:chgData name="Renil Patel" userId="2c266f9ddfed3315" providerId="LiveId" clId="{6DD6DC16-52AE-4F07-81D8-FD4DC3BDF5EE}" dt="2023-04-18T15:24:05.165" v="201" actId="20577"/>
        <pc:sldMkLst>
          <pc:docMk/>
          <pc:sldMk cId="3632885485" sldId="256"/>
        </pc:sldMkLst>
        <pc:spChg chg="mod">
          <ac:chgData name="Renil Patel" userId="2c266f9ddfed3315" providerId="LiveId" clId="{6DD6DC16-52AE-4F07-81D8-FD4DC3BDF5EE}" dt="2023-04-18T15:22:25.253" v="66" actId="1076"/>
          <ac:spMkLst>
            <pc:docMk/>
            <pc:sldMk cId="3632885485" sldId="256"/>
            <ac:spMk id="2" creationId="{71AE63B0-E4F3-2442-5B73-4685C07E72E1}"/>
          </ac:spMkLst>
        </pc:spChg>
        <pc:spChg chg="mod">
          <ac:chgData name="Renil Patel" userId="2c266f9ddfed3315" providerId="LiveId" clId="{6DD6DC16-52AE-4F07-81D8-FD4DC3BDF5EE}" dt="2023-04-18T15:24:05.165" v="201" actId="20577"/>
          <ac:spMkLst>
            <pc:docMk/>
            <pc:sldMk cId="3632885485" sldId="256"/>
            <ac:spMk id="3" creationId="{CC9B6A81-31F4-63D6-2447-781726A4CA31}"/>
          </ac:spMkLst>
        </pc:spChg>
      </pc:sldChg>
      <pc:sldChg chg="addSp delSp modSp mod chgLayout">
        <pc:chgData name="Renil Patel" userId="2c266f9ddfed3315" providerId="LiveId" clId="{6DD6DC16-52AE-4F07-81D8-FD4DC3BDF5EE}" dt="2023-04-18T15:37:33.977" v="296" actId="700"/>
        <pc:sldMkLst>
          <pc:docMk/>
          <pc:sldMk cId="3237171974" sldId="265"/>
        </pc:sldMkLst>
        <pc:spChg chg="mod ord">
          <ac:chgData name="Renil Patel" userId="2c266f9ddfed3315" providerId="LiveId" clId="{6DD6DC16-52AE-4F07-81D8-FD4DC3BDF5EE}" dt="2023-04-18T15:37:33.977" v="296" actId="700"/>
          <ac:spMkLst>
            <pc:docMk/>
            <pc:sldMk cId="3237171974" sldId="265"/>
            <ac:spMk id="2" creationId="{2EF43398-0AD3-4958-9228-86290AAAE892}"/>
          </ac:spMkLst>
        </pc:spChg>
        <pc:spChg chg="mod ord">
          <ac:chgData name="Renil Patel" userId="2c266f9ddfed3315" providerId="LiveId" clId="{6DD6DC16-52AE-4F07-81D8-FD4DC3BDF5EE}" dt="2023-04-18T15:37:33.977" v="296" actId="700"/>
          <ac:spMkLst>
            <pc:docMk/>
            <pc:sldMk cId="3237171974" sldId="265"/>
            <ac:spMk id="3" creationId="{7B74A749-BB5A-47DD-AC00-A3346252ECD5}"/>
          </ac:spMkLst>
        </pc:spChg>
        <pc:spChg chg="mod ord">
          <ac:chgData name="Renil Patel" userId="2c266f9ddfed3315" providerId="LiveId" clId="{6DD6DC16-52AE-4F07-81D8-FD4DC3BDF5EE}" dt="2023-04-18T15:37:33.977" v="296" actId="700"/>
          <ac:spMkLst>
            <pc:docMk/>
            <pc:sldMk cId="3237171974" sldId="265"/>
            <ac:spMk id="5" creationId="{9B5201DF-E926-4BF5-98E7-2FDAA0EFF1F1}"/>
          </ac:spMkLst>
        </pc:spChg>
        <pc:spChg chg="del">
          <ac:chgData name="Renil Patel" userId="2c266f9ddfed3315" providerId="LiveId" clId="{6DD6DC16-52AE-4F07-81D8-FD4DC3BDF5EE}" dt="2023-04-18T15:19:34.316" v="1" actId="931"/>
          <ac:spMkLst>
            <pc:docMk/>
            <pc:sldMk cId="3237171974" sldId="265"/>
            <ac:spMk id="6" creationId="{582AE98E-9756-4015-8370-428479A42116}"/>
          </ac:spMkLst>
        </pc:spChg>
        <pc:spChg chg="mod ord">
          <ac:chgData name="Renil Patel" userId="2c266f9ddfed3315" providerId="LiveId" clId="{6DD6DC16-52AE-4F07-81D8-FD4DC3BDF5EE}" dt="2023-04-18T15:37:33.977" v="296" actId="700"/>
          <ac:spMkLst>
            <pc:docMk/>
            <pc:sldMk cId="3237171974" sldId="265"/>
            <ac:spMk id="7" creationId="{DEE6DA85-CD62-4608-ABBD-C154944D4B89}"/>
          </ac:spMkLst>
        </pc:spChg>
        <pc:spChg chg="add del mod">
          <ac:chgData name="Renil Patel" userId="2c266f9ddfed3315" providerId="LiveId" clId="{6DD6DC16-52AE-4F07-81D8-FD4DC3BDF5EE}" dt="2023-04-18T15:36:43.104" v="280" actId="931"/>
          <ac:spMkLst>
            <pc:docMk/>
            <pc:sldMk cId="3237171974" sldId="265"/>
            <ac:spMk id="8" creationId="{72846218-9558-43C8-8146-0686351F07F6}"/>
          </ac:spMkLst>
        </pc:spChg>
        <pc:spChg chg="mod ord">
          <ac:chgData name="Renil Patel" userId="2c266f9ddfed3315" providerId="LiveId" clId="{6DD6DC16-52AE-4F07-81D8-FD4DC3BDF5EE}" dt="2023-04-18T15:37:33.977" v="296" actId="700"/>
          <ac:spMkLst>
            <pc:docMk/>
            <pc:sldMk cId="3237171974" sldId="265"/>
            <ac:spMk id="9" creationId="{77062069-9885-4270-82CD-EE5480E89341}"/>
          </ac:spMkLst>
        </pc:spChg>
        <pc:spChg chg="del">
          <ac:chgData name="Renil Patel" userId="2c266f9ddfed3315" providerId="LiveId" clId="{6DD6DC16-52AE-4F07-81D8-FD4DC3BDF5EE}" dt="2023-04-18T15:19:39.377" v="2" actId="931"/>
          <ac:spMkLst>
            <pc:docMk/>
            <pc:sldMk cId="3237171974" sldId="265"/>
            <ac:spMk id="10" creationId="{FCD9EE01-6104-4648-AE73-D56A54BFB7FD}"/>
          </ac:spMkLst>
        </pc:spChg>
        <pc:spChg chg="del">
          <ac:chgData name="Renil Patel" userId="2c266f9ddfed3315" providerId="LiveId" clId="{6DD6DC16-52AE-4F07-81D8-FD4DC3BDF5EE}" dt="2023-04-18T15:17:32.921" v="0" actId="931"/>
          <ac:spMkLst>
            <pc:docMk/>
            <pc:sldMk cId="3237171974" sldId="265"/>
            <ac:spMk id="14" creationId="{C88FA906-7AAE-7109-D012-77F7D0B1299C}"/>
          </ac:spMkLst>
        </pc:spChg>
        <pc:spChg chg="add del mod">
          <ac:chgData name="Renil Patel" userId="2c266f9ddfed3315" providerId="LiveId" clId="{6DD6DC16-52AE-4F07-81D8-FD4DC3BDF5EE}" dt="2023-04-18T15:33:54.281" v="253"/>
          <ac:spMkLst>
            <pc:docMk/>
            <pc:sldMk cId="3237171974" sldId="265"/>
            <ac:spMk id="28" creationId="{391A7E2D-8BF0-0B26-E6EB-CF8C38CCB521}"/>
          </ac:spMkLst>
        </pc:spChg>
        <pc:spChg chg="add del mod">
          <ac:chgData name="Renil Patel" userId="2c266f9ddfed3315" providerId="LiveId" clId="{6DD6DC16-52AE-4F07-81D8-FD4DC3BDF5EE}" dt="2023-04-18T15:33:54.281" v="253"/>
          <ac:spMkLst>
            <pc:docMk/>
            <pc:sldMk cId="3237171974" sldId="265"/>
            <ac:spMk id="29" creationId="{4941C8E7-2130-FCF7-621F-08BEBE4F2EB6}"/>
          </ac:spMkLst>
        </pc:spChg>
        <pc:spChg chg="add del mod">
          <ac:chgData name="Renil Patel" userId="2c266f9ddfed3315" providerId="LiveId" clId="{6DD6DC16-52AE-4F07-81D8-FD4DC3BDF5EE}" dt="2023-04-18T15:33:54.281" v="253"/>
          <ac:spMkLst>
            <pc:docMk/>
            <pc:sldMk cId="3237171974" sldId="265"/>
            <ac:spMk id="30" creationId="{44C1E1C2-A869-1C0D-8C77-D213F8E3D4C6}"/>
          </ac:spMkLst>
        </pc:spChg>
        <pc:spChg chg="add del mod">
          <ac:chgData name="Renil Patel" userId="2c266f9ddfed3315" providerId="LiveId" clId="{6DD6DC16-52AE-4F07-81D8-FD4DC3BDF5EE}" dt="2023-04-18T15:33:54.281" v="253"/>
          <ac:spMkLst>
            <pc:docMk/>
            <pc:sldMk cId="3237171974" sldId="265"/>
            <ac:spMk id="31" creationId="{847373AC-9E73-8732-8910-855C2D9CD1B2}"/>
          </ac:spMkLst>
        </pc:spChg>
        <pc:spChg chg="add del mod">
          <ac:chgData name="Renil Patel" userId="2c266f9ddfed3315" providerId="LiveId" clId="{6DD6DC16-52AE-4F07-81D8-FD4DC3BDF5EE}" dt="2023-04-18T15:33:54.281" v="253"/>
          <ac:spMkLst>
            <pc:docMk/>
            <pc:sldMk cId="3237171974" sldId="265"/>
            <ac:spMk id="32" creationId="{5C295EB1-6413-EB7C-A894-26B218745B76}"/>
          </ac:spMkLst>
        </pc:spChg>
        <pc:spChg chg="add del mod">
          <ac:chgData name="Renil Patel" userId="2c266f9ddfed3315" providerId="LiveId" clId="{6DD6DC16-52AE-4F07-81D8-FD4DC3BDF5EE}" dt="2023-04-18T15:33:54.281" v="253"/>
          <ac:spMkLst>
            <pc:docMk/>
            <pc:sldMk cId="3237171974" sldId="265"/>
            <ac:spMk id="33" creationId="{6E779E83-B413-4602-2BFF-221F66D7B22C}"/>
          </ac:spMkLst>
        </pc:spChg>
        <pc:spChg chg="add del mod">
          <ac:chgData name="Renil Patel" userId="2c266f9ddfed3315" providerId="LiveId" clId="{6DD6DC16-52AE-4F07-81D8-FD4DC3BDF5EE}" dt="2023-04-18T15:33:54.281" v="253"/>
          <ac:spMkLst>
            <pc:docMk/>
            <pc:sldMk cId="3237171974" sldId="265"/>
            <ac:spMk id="34" creationId="{E38462FE-6F00-35BB-62FB-EB6A2F230353}"/>
          </ac:spMkLst>
        </pc:spChg>
        <pc:spChg chg="add del mod">
          <ac:chgData name="Renil Patel" userId="2c266f9ddfed3315" providerId="LiveId" clId="{6DD6DC16-52AE-4F07-81D8-FD4DC3BDF5EE}" dt="2023-04-18T15:33:54.281" v="253"/>
          <ac:spMkLst>
            <pc:docMk/>
            <pc:sldMk cId="3237171974" sldId="265"/>
            <ac:spMk id="35" creationId="{16C340C3-3992-A41C-0CD2-A548C6D07014}"/>
          </ac:spMkLst>
        </pc:spChg>
        <pc:spChg chg="add del mod">
          <ac:chgData name="Renil Patel" userId="2c266f9ddfed3315" providerId="LiveId" clId="{6DD6DC16-52AE-4F07-81D8-FD4DC3BDF5EE}" dt="2023-04-18T15:33:54.281" v="253"/>
          <ac:spMkLst>
            <pc:docMk/>
            <pc:sldMk cId="3237171974" sldId="265"/>
            <ac:spMk id="36" creationId="{14246226-2526-03B3-5752-11F177683743}"/>
          </ac:spMkLst>
        </pc:spChg>
        <pc:spChg chg="add mod">
          <ac:chgData name="Renil Patel" userId="2c266f9ddfed3315" providerId="LiveId" clId="{6DD6DC16-52AE-4F07-81D8-FD4DC3BDF5EE}" dt="2023-04-18T15:37:21.210" v="292" actId="20577"/>
          <ac:spMkLst>
            <pc:docMk/>
            <pc:sldMk cId="3237171974" sldId="265"/>
            <ac:spMk id="39" creationId="{5A9990EF-9C4C-A156-92C2-D5F07D8B84FD}"/>
          </ac:spMkLst>
        </pc:spChg>
        <pc:spChg chg="add del mod">
          <ac:chgData name="Renil Patel" userId="2c266f9ddfed3315" providerId="LiveId" clId="{6DD6DC16-52AE-4F07-81D8-FD4DC3BDF5EE}" dt="2023-04-18T15:37:30.141" v="294"/>
          <ac:spMkLst>
            <pc:docMk/>
            <pc:sldMk cId="3237171974" sldId="265"/>
            <ac:spMk id="40" creationId="{A62FF254-6AF7-6361-9970-98B94995C478}"/>
          </ac:spMkLst>
        </pc:spChg>
        <pc:spChg chg="add del mod">
          <ac:chgData name="Renil Patel" userId="2c266f9ddfed3315" providerId="LiveId" clId="{6DD6DC16-52AE-4F07-81D8-FD4DC3BDF5EE}" dt="2023-04-18T15:37:30.141" v="294"/>
          <ac:spMkLst>
            <pc:docMk/>
            <pc:sldMk cId="3237171974" sldId="265"/>
            <ac:spMk id="41" creationId="{EB47AFC7-827D-67A6-0083-D9FE5D449E5C}"/>
          </ac:spMkLst>
        </pc:spChg>
        <pc:spChg chg="add del mod">
          <ac:chgData name="Renil Patel" userId="2c266f9ddfed3315" providerId="LiveId" clId="{6DD6DC16-52AE-4F07-81D8-FD4DC3BDF5EE}" dt="2023-04-18T15:37:30.141" v="294"/>
          <ac:spMkLst>
            <pc:docMk/>
            <pc:sldMk cId="3237171974" sldId="265"/>
            <ac:spMk id="42" creationId="{380198DC-C554-DB8E-DD72-39C762EF0FDA}"/>
          </ac:spMkLst>
        </pc:spChg>
        <pc:spChg chg="add del mod">
          <ac:chgData name="Renil Patel" userId="2c266f9ddfed3315" providerId="LiveId" clId="{6DD6DC16-52AE-4F07-81D8-FD4DC3BDF5EE}" dt="2023-04-18T15:37:30.141" v="294"/>
          <ac:spMkLst>
            <pc:docMk/>
            <pc:sldMk cId="3237171974" sldId="265"/>
            <ac:spMk id="43" creationId="{2EB8764F-B8E2-FF18-7858-3DFDC6D6D2C2}"/>
          </ac:spMkLst>
        </pc:spChg>
        <pc:spChg chg="add del mod">
          <ac:chgData name="Renil Patel" userId="2c266f9ddfed3315" providerId="LiveId" clId="{6DD6DC16-52AE-4F07-81D8-FD4DC3BDF5EE}" dt="2023-04-18T15:37:30.141" v="294"/>
          <ac:spMkLst>
            <pc:docMk/>
            <pc:sldMk cId="3237171974" sldId="265"/>
            <ac:spMk id="44" creationId="{135A3A11-D81C-3143-87DC-427548E4413F}"/>
          </ac:spMkLst>
        </pc:spChg>
        <pc:spChg chg="add del mod">
          <ac:chgData name="Renil Patel" userId="2c266f9ddfed3315" providerId="LiveId" clId="{6DD6DC16-52AE-4F07-81D8-FD4DC3BDF5EE}" dt="2023-04-18T15:37:30.141" v="294"/>
          <ac:spMkLst>
            <pc:docMk/>
            <pc:sldMk cId="3237171974" sldId="265"/>
            <ac:spMk id="45" creationId="{5FBD1E95-ADCF-90AC-030B-C88614B2A939}"/>
          </ac:spMkLst>
        </pc:spChg>
        <pc:spChg chg="add del mod">
          <ac:chgData name="Renil Patel" userId="2c266f9ddfed3315" providerId="LiveId" clId="{6DD6DC16-52AE-4F07-81D8-FD4DC3BDF5EE}" dt="2023-04-18T15:37:30.141" v="294"/>
          <ac:spMkLst>
            <pc:docMk/>
            <pc:sldMk cId="3237171974" sldId="265"/>
            <ac:spMk id="46" creationId="{ED52FFBD-126B-BB64-195C-ACF74C1E7C5D}"/>
          </ac:spMkLst>
        </pc:spChg>
        <pc:spChg chg="add del mod">
          <ac:chgData name="Renil Patel" userId="2c266f9ddfed3315" providerId="LiveId" clId="{6DD6DC16-52AE-4F07-81D8-FD4DC3BDF5EE}" dt="2023-04-18T15:37:30.141" v="294"/>
          <ac:spMkLst>
            <pc:docMk/>
            <pc:sldMk cId="3237171974" sldId="265"/>
            <ac:spMk id="47" creationId="{5BBAB7CA-F6DA-936D-47B4-CA07FD2C8814}"/>
          </ac:spMkLst>
        </pc:spChg>
        <pc:spChg chg="add del mod">
          <ac:chgData name="Renil Patel" userId="2c266f9ddfed3315" providerId="LiveId" clId="{6DD6DC16-52AE-4F07-81D8-FD4DC3BDF5EE}" dt="2023-04-18T15:37:30.141" v="294"/>
          <ac:spMkLst>
            <pc:docMk/>
            <pc:sldMk cId="3237171974" sldId="265"/>
            <ac:spMk id="48" creationId="{8C263AD5-C212-DB23-F6D9-ECB55F45EDB7}"/>
          </ac:spMkLst>
        </pc:spChg>
        <pc:graphicFrameChg chg="add del mod">
          <ac:chgData name="Renil Patel" userId="2c266f9ddfed3315" providerId="LiveId" clId="{6DD6DC16-52AE-4F07-81D8-FD4DC3BDF5EE}" dt="2023-04-18T15:34:35.154" v="257" actId="12084"/>
          <ac:graphicFrameMkLst>
            <pc:docMk/>
            <pc:sldMk cId="3237171974" sldId="265"/>
            <ac:graphicFrameMk id="27" creationId="{822C7124-19AD-F0AA-B1AC-0D77AB3D6F1C}"/>
          </ac:graphicFrameMkLst>
        </pc:graphicFrameChg>
        <pc:picChg chg="mod">
          <ac:chgData name="Renil Patel" userId="2c266f9ddfed3315" providerId="LiveId" clId="{6DD6DC16-52AE-4F07-81D8-FD4DC3BDF5EE}" dt="2023-04-18T15:34:39.018" v="266" actId="1076"/>
          <ac:picMkLst>
            <pc:docMk/>
            <pc:sldMk cId="3237171974" sldId="265"/>
            <ac:picMk id="11" creationId="{4FC48FE6-1918-CF2C-ADAC-BF989FDCB2C0}"/>
          </ac:picMkLst>
        </pc:picChg>
        <pc:picChg chg="add mod ord modCrop">
          <ac:chgData name="Renil Patel" userId="2c266f9ddfed3315" providerId="LiveId" clId="{6DD6DC16-52AE-4F07-81D8-FD4DC3BDF5EE}" dt="2023-04-18T15:37:33.977" v="296" actId="700"/>
          <ac:picMkLst>
            <pc:docMk/>
            <pc:sldMk cId="3237171974" sldId="265"/>
            <ac:picMk id="12" creationId="{16334F52-3BD3-286A-0F04-0A88F0E0D986}"/>
          </ac:picMkLst>
        </pc:picChg>
        <pc:picChg chg="add mod ord modCrop">
          <ac:chgData name="Renil Patel" userId="2c266f9ddfed3315" providerId="LiveId" clId="{6DD6DC16-52AE-4F07-81D8-FD4DC3BDF5EE}" dt="2023-04-18T15:37:33.977" v="296" actId="700"/>
          <ac:picMkLst>
            <pc:docMk/>
            <pc:sldMk cId="3237171974" sldId="265"/>
            <ac:picMk id="15" creationId="{A1E8BC4B-122F-4E4A-9D5B-D31E703B5224}"/>
          </ac:picMkLst>
        </pc:picChg>
        <pc:picChg chg="add mod ord modCrop">
          <ac:chgData name="Renil Patel" userId="2c266f9ddfed3315" providerId="LiveId" clId="{6DD6DC16-52AE-4F07-81D8-FD4DC3BDF5EE}" dt="2023-04-18T15:37:33.977" v="296" actId="700"/>
          <ac:picMkLst>
            <pc:docMk/>
            <pc:sldMk cId="3237171974" sldId="265"/>
            <ac:picMk id="17" creationId="{085A4FD7-0B55-4124-946B-0E8C0F1DD6BF}"/>
          </ac:picMkLst>
        </pc:picChg>
        <pc:picChg chg="add del mod">
          <ac:chgData name="Renil Patel" userId="2c266f9ddfed3315" providerId="LiveId" clId="{6DD6DC16-52AE-4F07-81D8-FD4DC3BDF5EE}" dt="2023-04-18T15:36:38.718" v="279" actId="14826"/>
          <ac:picMkLst>
            <pc:docMk/>
            <pc:sldMk cId="3237171974" sldId="265"/>
            <ac:picMk id="18" creationId="{17093078-9EAA-415B-E3FA-5E10D82B7E3A}"/>
          </ac:picMkLst>
        </pc:picChg>
        <pc:picChg chg="add del mod">
          <ac:chgData name="Renil Patel" userId="2c266f9ddfed3315" providerId="LiveId" clId="{6DD6DC16-52AE-4F07-81D8-FD4DC3BDF5EE}" dt="2023-04-18T15:27:12.371" v="226"/>
          <ac:picMkLst>
            <pc:docMk/>
            <pc:sldMk cId="3237171974" sldId="265"/>
            <ac:picMk id="19" creationId="{BE40A846-50B0-FA29-F54B-7FFE07A9DAA5}"/>
          </ac:picMkLst>
        </pc:picChg>
        <pc:picChg chg="add del mod ord modCrop">
          <ac:chgData name="Renil Patel" userId="2c266f9ddfed3315" providerId="LiveId" clId="{6DD6DC16-52AE-4F07-81D8-FD4DC3BDF5EE}" dt="2023-04-18T15:34:39.563" v="268" actId="931"/>
          <ac:picMkLst>
            <pc:docMk/>
            <pc:sldMk cId="3237171974" sldId="265"/>
            <ac:picMk id="21" creationId="{63638ADE-C68A-FF54-13C0-35BE225125EC}"/>
          </ac:picMkLst>
        </pc:picChg>
        <pc:picChg chg="add del mod">
          <ac:chgData name="Renil Patel" userId="2c266f9ddfed3315" providerId="LiveId" clId="{6DD6DC16-52AE-4F07-81D8-FD4DC3BDF5EE}" dt="2023-04-18T15:34:38.269" v="264" actId="931"/>
          <ac:picMkLst>
            <pc:docMk/>
            <pc:sldMk cId="3237171974" sldId="265"/>
            <ac:picMk id="23" creationId="{07921B4C-B62E-AB46-04AF-5C01A0A09BD0}"/>
          </ac:picMkLst>
        </pc:picChg>
        <pc:picChg chg="add del mod">
          <ac:chgData name="Renil Patel" userId="2c266f9ddfed3315" providerId="LiveId" clId="{6DD6DC16-52AE-4F07-81D8-FD4DC3BDF5EE}" dt="2023-04-18T15:34:36.547" v="261"/>
          <ac:picMkLst>
            <pc:docMk/>
            <pc:sldMk cId="3237171974" sldId="265"/>
            <ac:picMk id="24" creationId="{A45A8BB9-E974-1FE6-DF7C-EF9B079B2539}"/>
          </ac:picMkLst>
        </pc:picChg>
        <pc:picChg chg="add del mod">
          <ac:chgData name="Renil Patel" userId="2c266f9ddfed3315" providerId="LiveId" clId="{6DD6DC16-52AE-4F07-81D8-FD4DC3BDF5EE}" dt="2023-04-18T15:31:18.192" v="239" actId="931"/>
          <ac:picMkLst>
            <pc:docMk/>
            <pc:sldMk cId="3237171974" sldId="265"/>
            <ac:picMk id="26" creationId="{5A74DCE9-7AEC-F249-374D-2F6380CE38F7}"/>
          </ac:picMkLst>
        </pc:picChg>
        <pc:picChg chg="add mod ord modCrop">
          <ac:chgData name="Renil Patel" userId="2c266f9ddfed3315" providerId="LiveId" clId="{6DD6DC16-52AE-4F07-81D8-FD4DC3BDF5EE}" dt="2023-04-18T15:37:33.977" v="296" actId="700"/>
          <ac:picMkLst>
            <pc:docMk/>
            <pc:sldMk cId="3237171974" sldId="265"/>
            <ac:picMk id="38" creationId="{FB2A89BF-2B79-BE69-1575-22C463BFBFC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F0B1-0B67-E808-F700-73404E1314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7C4BA5-9F3F-F8BA-A51C-FFE101B6930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3E4610-41BB-FD4E-5699-5FB99CCF1A4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18-04-2023</a:t>
            </a:fld>
            <a:endParaRPr lang="en-IN"/>
          </a:p>
        </p:txBody>
      </p:sp>
      <p:sp>
        <p:nvSpPr>
          <p:cNvPr id="5" name="Footer Placeholder 4">
            <a:extLst>
              <a:ext uri="{FF2B5EF4-FFF2-40B4-BE49-F238E27FC236}">
                <a16:creationId xmlns:a16="http://schemas.microsoft.com/office/drawing/2014/main" id="{DBEC572E-35B2-3C52-B414-F0416D94E8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6DF0CE6-759A-7BF3-4E32-D1D0F1E65B49}"/>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598597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43F7-9BA5-74D6-353A-8BD6A83F618A}"/>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9706C-E816-5B76-E3B5-25EB59E3A0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4777E-9EBC-4F78-AB9E-58691AD903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18-04-2023</a:t>
            </a:fld>
            <a:endParaRPr lang="en-IN"/>
          </a:p>
        </p:txBody>
      </p:sp>
      <p:sp>
        <p:nvSpPr>
          <p:cNvPr id="5" name="Footer Placeholder 4">
            <a:extLst>
              <a:ext uri="{FF2B5EF4-FFF2-40B4-BE49-F238E27FC236}">
                <a16:creationId xmlns:a16="http://schemas.microsoft.com/office/drawing/2014/main" id="{017CA9A0-402C-CCD9-11B3-130B8E69798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3725102-4890-9A6C-A10B-50E63859039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202036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656F8-EC44-0557-1B53-9CF54CF43D6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172A6-8D0C-AE4F-312E-E2065F6E2BD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4E8EE-AA65-E85F-9A24-8585394D3A38}"/>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18-04-2023</a:t>
            </a:fld>
            <a:endParaRPr lang="en-IN"/>
          </a:p>
        </p:txBody>
      </p:sp>
      <p:sp>
        <p:nvSpPr>
          <p:cNvPr id="5" name="Footer Placeholder 4">
            <a:extLst>
              <a:ext uri="{FF2B5EF4-FFF2-40B4-BE49-F238E27FC236}">
                <a16:creationId xmlns:a16="http://schemas.microsoft.com/office/drawing/2014/main" id="{B10632DD-09B5-2BA2-5FB0-0E9ED063147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A5EC672-0E04-D562-5C2A-AC305B54380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608607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995680"/>
            <a:ext cx="10515600" cy="657301"/>
          </a:xfrm>
          <a:prstGeom prst="rect">
            <a:avLst/>
          </a:prstGeom>
        </p:spPr>
        <p:txBody>
          <a:bodyPr/>
          <a:lstStyle/>
          <a:p>
            <a:r>
              <a:rPr lang="en-US"/>
              <a:t>Click to edit Master title style</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18-04-2023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
        <p:nvSpPr>
          <p:cNvPr id="12" name="Text Placeholder 22">
            <a:extLst>
              <a:ext uri="{FF2B5EF4-FFF2-40B4-BE49-F238E27FC236}">
                <a16:creationId xmlns:a16="http://schemas.microsoft.com/office/drawing/2014/main" id="{1BF7602A-A67F-4532-BF4F-FD564942D6B4}"/>
              </a:ext>
            </a:extLst>
          </p:cNvPr>
          <p:cNvSpPr>
            <a:spLocks noGrp="1"/>
          </p:cNvSpPr>
          <p:nvPr>
            <p:ph type="body" sz="quarter" idx="13"/>
          </p:nvPr>
        </p:nvSpPr>
        <p:spPr>
          <a:xfrm>
            <a:off x="953068" y="4102970"/>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3" name="Picture Placeholder 36">
            <a:extLst>
              <a:ext uri="{FF2B5EF4-FFF2-40B4-BE49-F238E27FC236}">
                <a16:creationId xmlns:a16="http://schemas.microsoft.com/office/drawing/2014/main" id="{6F86F982-4C02-4CC9-B7C5-340EA4CB0CD8}"/>
              </a:ext>
            </a:extLst>
          </p:cNvPr>
          <p:cNvSpPr>
            <a:spLocks noGrp="1"/>
          </p:cNvSpPr>
          <p:nvPr>
            <p:ph type="pic" sz="quarter" idx="20"/>
          </p:nvPr>
        </p:nvSpPr>
        <p:spPr>
          <a:xfrm>
            <a:off x="878337" y="1920240"/>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4" name="Text Placeholder 22">
            <a:extLst>
              <a:ext uri="{FF2B5EF4-FFF2-40B4-BE49-F238E27FC236}">
                <a16:creationId xmlns:a16="http://schemas.microsoft.com/office/drawing/2014/main" id="{5AE85831-998F-4BDA-A428-5C290FC40BC8}"/>
              </a:ext>
            </a:extLst>
          </p:cNvPr>
          <p:cNvSpPr>
            <a:spLocks noGrp="1"/>
          </p:cNvSpPr>
          <p:nvPr>
            <p:ph type="body" sz="quarter" idx="21"/>
          </p:nvPr>
        </p:nvSpPr>
        <p:spPr>
          <a:xfrm>
            <a:off x="4113331" y="4102970"/>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5" name="Picture Placeholder 36">
            <a:extLst>
              <a:ext uri="{FF2B5EF4-FFF2-40B4-BE49-F238E27FC236}">
                <a16:creationId xmlns:a16="http://schemas.microsoft.com/office/drawing/2014/main" id="{7BD51D86-E400-43E1-BE4D-027C66451242}"/>
              </a:ext>
            </a:extLst>
          </p:cNvPr>
          <p:cNvSpPr>
            <a:spLocks noGrp="1"/>
          </p:cNvSpPr>
          <p:nvPr>
            <p:ph type="pic" sz="quarter" idx="22"/>
          </p:nvPr>
        </p:nvSpPr>
        <p:spPr>
          <a:xfrm>
            <a:off x="4038600" y="1920240"/>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6" name="Text Placeholder 22">
            <a:extLst>
              <a:ext uri="{FF2B5EF4-FFF2-40B4-BE49-F238E27FC236}">
                <a16:creationId xmlns:a16="http://schemas.microsoft.com/office/drawing/2014/main" id="{550D2E13-2370-48CA-8F14-485AB15C8F17}"/>
              </a:ext>
            </a:extLst>
          </p:cNvPr>
          <p:cNvSpPr>
            <a:spLocks noGrp="1"/>
          </p:cNvSpPr>
          <p:nvPr>
            <p:ph type="body" sz="quarter" idx="23"/>
          </p:nvPr>
        </p:nvSpPr>
        <p:spPr>
          <a:xfrm>
            <a:off x="6856030" y="4099769"/>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7" name="Picture Placeholder 36">
            <a:extLst>
              <a:ext uri="{FF2B5EF4-FFF2-40B4-BE49-F238E27FC236}">
                <a16:creationId xmlns:a16="http://schemas.microsoft.com/office/drawing/2014/main" id="{AEEB49D1-8101-4E1A-A03C-00BA1C558D80}"/>
              </a:ext>
            </a:extLst>
          </p:cNvPr>
          <p:cNvSpPr>
            <a:spLocks noGrp="1"/>
          </p:cNvSpPr>
          <p:nvPr>
            <p:ph type="pic" sz="quarter" idx="24"/>
          </p:nvPr>
        </p:nvSpPr>
        <p:spPr>
          <a:xfrm>
            <a:off x="6781299" y="1917039"/>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
        <p:nvSpPr>
          <p:cNvPr id="18" name="Text Placeholder 22">
            <a:extLst>
              <a:ext uri="{FF2B5EF4-FFF2-40B4-BE49-F238E27FC236}">
                <a16:creationId xmlns:a16="http://schemas.microsoft.com/office/drawing/2014/main" id="{D6054A8D-5711-4A3F-8E1B-B628302DE72D}"/>
              </a:ext>
            </a:extLst>
          </p:cNvPr>
          <p:cNvSpPr>
            <a:spLocks noGrp="1"/>
          </p:cNvSpPr>
          <p:nvPr>
            <p:ph type="body" sz="quarter" idx="25"/>
          </p:nvPr>
        </p:nvSpPr>
        <p:spPr>
          <a:xfrm>
            <a:off x="9562213" y="4098168"/>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19" name="Picture Placeholder 36">
            <a:extLst>
              <a:ext uri="{FF2B5EF4-FFF2-40B4-BE49-F238E27FC236}">
                <a16:creationId xmlns:a16="http://schemas.microsoft.com/office/drawing/2014/main" id="{F0299F15-E358-4564-85D1-6D32F3659461}"/>
              </a:ext>
            </a:extLst>
          </p:cNvPr>
          <p:cNvSpPr>
            <a:spLocks noGrp="1"/>
          </p:cNvSpPr>
          <p:nvPr>
            <p:ph type="pic" sz="quarter" idx="26"/>
          </p:nvPr>
        </p:nvSpPr>
        <p:spPr>
          <a:xfrm>
            <a:off x="9487482" y="1915438"/>
            <a:ext cx="2383023" cy="1915471"/>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dirty="0"/>
              <a:t>Click icon to add picture</a:t>
            </a:r>
          </a:p>
        </p:txBody>
      </p:sp>
    </p:spTree>
    <p:extLst>
      <p:ext uri="{BB962C8B-B14F-4D97-AF65-F5344CB8AC3E}">
        <p14:creationId xmlns:p14="http://schemas.microsoft.com/office/powerpoint/2010/main" val="3093493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F0B1-0B67-E808-F700-73404E1314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7C4BA5-9F3F-F8BA-A51C-FFE101B6930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3E4610-41BB-FD4E-5699-5FB99CCF1A4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18-04-2023</a:t>
            </a:fld>
            <a:endParaRPr lang="en-IN"/>
          </a:p>
        </p:txBody>
      </p:sp>
      <p:sp>
        <p:nvSpPr>
          <p:cNvPr id="5" name="Footer Placeholder 4">
            <a:extLst>
              <a:ext uri="{FF2B5EF4-FFF2-40B4-BE49-F238E27FC236}">
                <a16:creationId xmlns:a16="http://schemas.microsoft.com/office/drawing/2014/main" id="{DBEC572E-35B2-3C52-B414-F0416D94E85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6DF0CE6-759A-7BF3-4E32-D1D0F1E65B49}"/>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187794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64D24A-93DA-9E90-112B-55D4315C266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18-04-2023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250434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CA53-CB61-4E34-3498-7E1B18C6062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C35E0-007F-4B6C-8E11-AEC156E5B78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7B30C-D8E7-2565-4876-A626F3CE719D}"/>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18-04-2023</a:t>
            </a:fld>
            <a:endParaRPr lang="en-IN"/>
          </a:p>
        </p:txBody>
      </p:sp>
      <p:sp>
        <p:nvSpPr>
          <p:cNvPr id="5" name="Footer Placeholder 4">
            <a:extLst>
              <a:ext uri="{FF2B5EF4-FFF2-40B4-BE49-F238E27FC236}">
                <a16:creationId xmlns:a16="http://schemas.microsoft.com/office/drawing/2014/main" id="{8BFBF802-2E9C-1F5F-F46B-4A0C8135A0E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46B5D1B-1DBE-AFF0-F1BC-E2F1AD15CFC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133180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EE5-E37A-3CAF-ADC1-B221E1970075}"/>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4AC12C-BCC8-F688-AB87-1DBF30BC34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7EF9B8-16C5-4A4C-3DBB-0069B514098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D9DF5-B104-1462-8CFB-3DAA2C70D87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18-04-2023</a:t>
            </a:fld>
            <a:endParaRPr lang="en-IN"/>
          </a:p>
        </p:txBody>
      </p:sp>
      <p:sp>
        <p:nvSpPr>
          <p:cNvPr id="6" name="Footer Placeholder 5">
            <a:extLst>
              <a:ext uri="{FF2B5EF4-FFF2-40B4-BE49-F238E27FC236}">
                <a16:creationId xmlns:a16="http://schemas.microsoft.com/office/drawing/2014/main" id="{B693B544-D132-B8FA-29DA-6DE4296A165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0E2490AA-47B0-2625-E5F8-B0F09D3AEC0F}"/>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578103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F702-A33C-1153-607C-983037FA550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8C9CF5-2E38-0A33-B370-C6538C3AC36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E8A43-8EBF-0710-A950-2C8DB4C6A4B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A01EE-8EF0-9529-BC80-B3CEA682B3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F08E7-379E-0F8E-1AFC-02A6BFA0E41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43D718-E503-0705-FFC3-B3709EC7DA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18-04-2023</a:t>
            </a:fld>
            <a:endParaRPr lang="en-IN"/>
          </a:p>
        </p:txBody>
      </p:sp>
      <p:sp>
        <p:nvSpPr>
          <p:cNvPr id="8" name="Footer Placeholder 7">
            <a:extLst>
              <a:ext uri="{FF2B5EF4-FFF2-40B4-BE49-F238E27FC236}">
                <a16:creationId xmlns:a16="http://schemas.microsoft.com/office/drawing/2014/main" id="{8B885FBF-B0A8-AE92-3A50-2F00644C8A1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878EBC56-0E34-DA78-7034-24F315FBF87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537762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1203-2E99-3E09-0BA4-D66605346A7C}"/>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23D2FA-FBBC-799E-DCDE-BC9D6E7209C2}"/>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18-04-2023</a:t>
            </a:fld>
            <a:endParaRPr lang="en-IN"/>
          </a:p>
        </p:txBody>
      </p:sp>
      <p:sp>
        <p:nvSpPr>
          <p:cNvPr id="4" name="Footer Placeholder 3">
            <a:extLst>
              <a:ext uri="{FF2B5EF4-FFF2-40B4-BE49-F238E27FC236}">
                <a16:creationId xmlns:a16="http://schemas.microsoft.com/office/drawing/2014/main" id="{BFBABEA7-A144-3ACD-8161-840B5D55A83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17289FD9-3214-EE6B-0CDD-A65B01E91DC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9335990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AB55F-7E2B-7C4E-5F82-4C8CD42443C4}"/>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18-04-2023</a:t>
            </a:fld>
            <a:endParaRPr lang="en-IN"/>
          </a:p>
        </p:txBody>
      </p:sp>
      <p:sp>
        <p:nvSpPr>
          <p:cNvPr id="3" name="Footer Placeholder 2">
            <a:extLst>
              <a:ext uri="{FF2B5EF4-FFF2-40B4-BE49-F238E27FC236}">
                <a16:creationId xmlns:a16="http://schemas.microsoft.com/office/drawing/2014/main" id="{B4BD9502-336E-3154-7B15-0F0954186CB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D59CDB4-1231-36A2-2413-D866D762C94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49498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2E57-CB16-8266-82A5-98BB528BF9B6}"/>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64D24A-93DA-9E90-112B-55D4315C2660}"/>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70B05-BCE6-0B03-87BF-B04E2F4F4F2B}"/>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18-04-2023</a:t>
            </a:fld>
            <a:endParaRPr lang="en-IN"/>
          </a:p>
        </p:txBody>
      </p:sp>
      <p:sp>
        <p:nvSpPr>
          <p:cNvPr id="5" name="Footer Placeholder 4">
            <a:extLst>
              <a:ext uri="{FF2B5EF4-FFF2-40B4-BE49-F238E27FC236}">
                <a16:creationId xmlns:a16="http://schemas.microsoft.com/office/drawing/2014/main" id="{5CFA2106-5FAB-933B-B655-4AF07D61F0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3DAFCF5-0373-D0CA-238A-8E2746C997A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77168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C792-071B-B26A-CAAF-EEB5C22952E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3939B-D3C3-589C-06DA-4A5EB933494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A2FFE4-005E-41C4-4296-1D78A7C6C4D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6348F-9A4B-6291-8B26-15C4332ED263}"/>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18-04-2023</a:t>
            </a:fld>
            <a:endParaRPr lang="en-IN"/>
          </a:p>
        </p:txBody>
      </p:sp>
      <p:sp>
        <p:nvSpPr>
          <p:cNvPr id="6" name="Footer Placeholder 5">
            <a:extLst>
              <a:ext uri="{FF2B5EF4-FFF2-40B4-BE49-F238E27FC236}">
                <a16:creationId xmlns:a16="http://schemas.microsoft.com/office/drawing/2014/main" id="{043C0268-294B-62CC-1F7B-583EC6CAB60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6C5DE5C-A64B-688B-8A3B-9BFF81A78896}"/>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39295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60F4-7444-9E7D-B1BC-AAFAB92972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A6DF97-0A5D-E8D1-1D6E-4DCB60406A0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F1E57D-9097-E0D7-F193-B130A309CC2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36BD1-E579-CCC7-F134-45A7C6BE2EC7}"/>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18-04-2023</a:t>
            </a:fld>
            <a:endParaRPr lang="en-IN"/>
          </a:p>
        </p:txBody>
      </p:sp>
      <p:sp>
        <p:nvSpPr>
          <p:cNvPr id="6" name="Footer Placeholder 5">
            <a:extLst>
              <a:ext uri="{FF2B5EF4-FFF2-40B4-BE49-F238E27FC236}">
                <a16:creationId xmlns:a16="http://schemas.microsoft.com/office/drawing/2014/main" id="{23754769-6DCE-2F9D-EEF4-6EC750FAFA7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3A8CB02-BE27-49CF-16E2-DA6C2567B6C5}"/>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4174718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43F7-9BA5-74D6-353A-8BD6A83F618A}"/>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9706C-E816-5B76-E3B5-25EB59E3A0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4777E-9EBC-4F78-AB9E-58691AD903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18-04-2023</a:t>
            </a:fld>
            <a:endParaRPr lang="en-IN"/>
          </a:p>
        </p:txBody>
      </p:sp>
      <p:sp>
        <p:nvSpPr>
          <p:cNvPr id="5" name="Footer Placeholder 4">
            <a:extLst>
              <a:ext uri="{FF2B5EF4-FFF2-40B4-BE49-F238E27FC236}">
                <a16:creationId xmlns:a16="http://schemas.microsoft.com/office/drawing/2014/main" id="{017CA9A0-402C-CCD9-11B3-130B8E69798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3725102-4890-9A6C-A10B-50E63859039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822142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656F8-EC44-0557-1B53-9CF54CF43D6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F172A6-8D0C-AE4F-312E-E2065F6E2BD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4E8EE-AA65-E85F-9A24-8585394D3A38}"/>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18-04-2023</a:t>
            </a:fld>
            <a:endParaRPr lang="en-IN"/>
          </a:p>
        </p:txBody>
      </p:sp>
      <p:sp>
        <p:nvSpPr>
          <p:cNvPr id="5" name="Footer Placeholder 4">
            <a:extLst>
              <a:ext uri="{FF2B5EF4-FFF2-40B4-BE49-F238E27FC236}">
                <a16:creationId xmlns:a16="http://schemas.microsoft.com/office/drawing/2014/main" id="{B10632DD-09B5-2BA2-5FB0-0E9ED063147E}"/>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9A5EC672-0E04-D562-5C2A-AC305B54380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144040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CA53-CB61-4E34-3498-7E1B18C6062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C35E0-007F-4B6C-8E11-AEC156E5B78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A7B30C-D8E7-2565-4876-A626F3CE719D}"/>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18-04-2023</a:t>
            </a:fld>
            <a:endParaRPr lang="en-IN"/>
          </a:p>
        </p:txBody>
      </p:sp>
      <p:sp>
        <p:nvSpPr>
          <p:cNvPr id="5" name="Footer Placeholder 4">
            <a:extLst>
              <a:ext uri="{FF2B5EF4-FFF2-40B4-BE49-F238E27FC236}">
                <a16:creationId xmlns:a16="http://schemas.microsoft.com/office/drawing/2014/main" id="{8BFBF802-2E9C-1F5F-F46B-4A0C8135A0E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D46B5D1B-1DBE-AFF0-F1BC-E2F1AD15CFC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03490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DEE5-E37A-3CAF-ADC1-B221E1970075}"/>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4AC12C-BCC8-F688-AB87-1DBF30BC34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7EF9B8-16C5-4A4C-3DBB-0069B514098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D9DF5-B104-1462-8CFB-3DAA2C70D871}"/>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18-04-2023</a:t>
            </a:fld>
            <a:endParaRPr lang="en-IN"/>
          </a:p>
        </p:txBody>
      </p:sp>
      <p:sp>
        <p:nvSpPr>
          <p:cNvPr id="6" name="Footer Placeholder 5">
            <a:extLst>
              <a:ext uri="{FF2B5EF4-FFF2-40B4-BE49-F238E27FC236}">
                <a16:creationId xmlns:a16="http://schemas.microsoft.com/office/drawing/2014/main" id="{B693B544-D132-B8FA-29DA-6DE4296A165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0E2490AA-47B0-2625-E5F8-B0F09D3AEC0F}"/>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514898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F702-A33C-1153-607C-983037FA550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8C9CF5-2E38-0A33-B370-C6538C3AC36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E8A43-8EBF-0710-A950-2C8DB4C6A4B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A01EE-8EF0-9529-BC80-B3CEA682B38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F08E7-379E-0F8E-1AFC-02A6BFA0E41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43D718-E503-0705-FFC3-B3709EC7DA50}"/>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18-04-2023</a:t>
            </a:fld>
            <a:endParaRPr lang="en-IN"/>
          </a:p>
        </p:txBody>
      </p:sp>
      <p:sp>
        <p:nvSpPr>
          <p:cNvPr id="8" name="Footer Placeholder 7">
            <a:extLst>
              <a:ext uri="{FF2B5EF4-FFF2-40B4-BE49-F238E27FC236}">
                <a16:creationId xmlns:a16="http://schemas.microsoft.com/office/drawing/2014/main" id="{8B885FBF-B0A8-AE92-3A50-2F00644C8A1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878EBC56-0E34-DA78-7034-24F315FBF87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55111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1203-2E99-3E09-0BA4-D66605346A7C}"/>
              </a:ext>
            </a:extLst>
          </p:cNvPr>
          <p:cNvSpPr>
            <a:spLocks noGrp="1"/>
          </p:cNvSpPr>
          <p:nvPr>
            <p:ph type="title"/>
          </p:nvPr>
        </p:nvSpPr>
        <p:spPr>
          <a:xfrm>
            <a:off x="838200" y="327418"/>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23D2FA-FBBC-799E-DCDE-BC9D6E7209C2}"/>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18-04-2023</a:t>
            </a:fld>
            <a:endParaRPr lang="en-IN"/>
          </a:p>
        </p:txBody>
      </p:sp>
      <p:sp>
        <p:nvSpPr>
          <p:cNvPr id="4" name="Footer Placeholder 3">
            <a:extLst>
              <a:ext uri="{FF2B5EF4-FFF2-40B4-BE49-F238E27FC236}">
                <a16:creationId xmlns:a16="http://schemas.microsoft.com/office/drawing/2014/main" id="{BFBABEA7-A144-3ACD-8161-840B5D55A83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17289FD9-3214-EE6B-0CDD-A65B01E91DC3}"/>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3603041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AB55F-7E2B-7C4E-5F82-4C8CD42443C4}"/>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18-04-2023</a:t>
            </a:fld>
            <a:endParaRPr lang="en-IN"/>
          </a:p>
        </p:txBody>
      </p:sp>
      <p:sp>
        <p:nvSpPr>
          <p:cNvPr id="3" name="Footer Placeholder 2">
            <a:extLst>
              <a:ext uri="{FF2B5EF4-FFF2-40B4-BE49-F238E27FC236}">
                <a16:creationId xmlns:a16="http://schemas.microsoft.com/office/drawing/2014/main" id="{B4BD9502-336E-3154-7B15-0F0954186CB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1D59CDB4-1231-36A2-2413-D866D762C942}"/>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269891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C792-071B-B26A-CAAF-EEB5C22952E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3939B-D3C3-589C-06DA-4A5EB933494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A2FFE4-005E-41C4-4296-1D78A7C6C4D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6348F-9A4B-6291-8B26-15C4332ED263}"/>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18-04-2023</a:t>
            </a:fld>
            <a:endParaRPr lang="en-IN"/>
          </a:p>
        </p:txBody>
      </p:sp>
      <p:sp>
        <p:nvSpPr>
          <p:cNvPr id="6" name="Footer Placeholder 5">
            <a:extLst>
              <a:ext uri="{FF2B5EF4-FFF2-40B4-BE49-F238E27FC236}">
                <a16:creationId xmlns:a16="http://schemas.microsoft.com/office/drawing/2014/main" id="{043C0268-294B-62CC-1F7B-583EC6CAB60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6C5DE5C-A64B-688B-8A3B-9BFF81A78896}"/>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986626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60F4-7444-9E7D-B1BC-AAFAB929727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A6DF97-0A5D-E8D1-1D6E-4DCB60406A0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E9F1E57D-9097-E0D7-F193-B130A309CC2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36BD1-E579-CCC7-F134-45A7C6BE2EC7}"/>
              </a:ext>
            </a:extLst>
          </p:cNvPr>
          <p:cNvSpPr>
            <a:spLocks noGrp="1"/>
          </p:cNvSpPr>
          <p:nvPr>
            <p:ph type="dt" sz="half" idx="10"/>
          </p:nvPr>
        </p:nvSpPr>
        <p:spPr>
          <a:xfrm>
            <a:off x="838200" y="6356350"/>
            <a:ext cx="2743200" cy="365125"/>
          </a:xfrm>
          <a:prstGeom prst="rect">
            <a:avLst/>
          </a:prstGeom>
        </p:spPr>
        <p:txBody>
          <a:bodyPr/>
          <a:lstStyle/>
          <a:p>
            <a:fld id="{01FA485F-6DF0-4B94-BA0D-2D6423EC6B4F}" type="datetimeFigureOut">
              <a:rPr lang="en-IN" smtClean="0"/>
              <a:t>18-04-2023</a:t>
            </a:fld>
            <a:endParaRPr lang="en-IN"/>
          </a:p>
        </p:txBody>
      </p:sp>
      <p:sp>
        <p:nvSpPr>
          <p:cNvPr id="6" name="Footer Placeholder 5">
            <a:extLst>
              <a:ext uri="{FF2B5EF4-FFF2-40B4-BE49-F238E27FC236}">
                <a16:creationId xmlns:a16="http://schemas.microsoft.com/office/drawing/2014/main" id="{23754769-6DCE-2F9D-EEF4-6EC750FAFA7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C3A8CB02-BE27-49CF-16E2-DA6C2567B6C5}"/>
              </a:ext>
            </a:extLst>
          </p:cNvPr>
          <p:cNvSpPr>
            <a:spLocks noGrp="1"/>
          </p:cNvSpPr>
          <p:nvPr>
            <p:ph type="sldNum" sz="quarter" idx="12"/>
          </p:nvPr>
        </p:nvSpPr>
        <p:spPr>
          <a:xfrm>
            <a:off x="8610600" y="6356350"/>
            <a:ext cx="2743200" cy="365125"/>
          </a:xfrm>
          <a:prstGeom prst="rect">
            <a:avLst/>
          </a:prstGeom>
        </p:spPr>
        <p:txBody>
          <a:bodyPr/>
          <a:lstStyle/>
          <a:p>
            <a:fld id="{3B07798A-D9B6-47A8-996C-A402C0E0002F}" type="slidenum">
              <a:rPr lang="en-IN" smtClean="0"/>
              <a:t>‹#›</a:t>
            </a:fld>
            <a:endParaRPr lang="en-IN"/>
          </a:p>
        </p:txBody>
      </p:sp>
    </p:spTree>
    <p:extLst>
      <p:ext uri="{BB962C8B-B14F-4D97-AF65-F5344CB8AC3E}">
        <p14:creationId xmlns:p14="http://schemas.microsoft.com/office/powerpoint/2010/main" val="18517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gi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C3E0BF-ACFD-A229-619A-24F0DBCCCCF7}"/>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083849" y="0"/>
            <a:ext cx="2108151" cy="685661"/>
          </a:xfrm>
          <a:prstGeom prst="rect">
            <a:avLst/>
          </a:prstGeom>
        </p:spPr>
      </p:pic>
      <p:pic>
        <p:nvPicPr>
          <p:cNvPr id="10" name="Picture 9">
            <a:extLst>
              <a:ext uri="{FF2B5EF4-FFF2-40B4-BE49-F238E27FC236}">
                <a16:creationId xmlns:a16="http://schemas.microsoft.com/office/drawing/2014/main" id="{103942CD-D9CB-240F-F807-7DBD595A5A0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5574482" y="0"/>
            <a:ext cx="1043035" cy="996745"/>
          </a:xfrm>
          <a:prstGeom prst="rect">
            <a:avLst/>
          </a:prstGeom>
        </p:spPr>
      </p:pic>
      <p:pic>
        <p:nvPicPr>
          <p:cNvPr id="12" name="Picture 11">
            <a:extLst>
              <a:ext uri="{FF2B5EF4-FFF2-40B4-BE49-F238E27FC236}">
                <a16:creationId xmlns:a16="http://schemas.microsoft.com/office/drawing/2014/main" id="{87693745-A0F0-78BB-30BE-D876A79657B4}"/>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0"/>
            <a:ext cx="2062163" cy="952500"/>
          </a:xfrm>
          <a:prstGeom prst="rect">
            <a:avLst/>
          </a:prstGeom>
        </p:spPr>
      </p:pic>
      <p:sp>
        <p:nvSpPr>
          <p:cNvPr id="13" name="Rectangle 12">
            <a:extLst>
              <a:ext uri="{FF2B5EF4-FFF2-40B4-BE49-F238E27FC236}">
                <a16:creationId xmlns:a16="http://schemas.microsoft.com/office/drawing/2014/main" id="{0DF8711F-25D4-D4A3-19DE-1B9BC12066DD}"/>
              </a:ext>
            </a:extLst>
          </p:cNvPr>
          <p:cNvSpPr/>
          <p:nvPr userDrawn="1"/>
        </p:nvSpPr>
        <p:spPr>
          <a:xfrm>
            <a:off x="0" y="6617617"/>
            <a:ext cx="12192000" cy="2403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0883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C3E0BF-ACFD-A229-619A-24F0DBCCCCF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083849" y="0"/>
            <a:ext cx="2108151" cy="685661"/>
          </a:xfrm>
          <a:prstGeom prst="rect">
            <a:avLst/>
          </a:prstGeom>
        </p:spPr>
      </p:pic>
      <p:pic>
        <p:nvPicPr>
          <p:cNvPr id="10" name="Picture 9">
            <a:extLst>
              <a:ext uri="{FF2B5EF4-FFF2-40B4-BE49-F238E27FC236}">
                <a16:creationId xmlns:a16="http://schemas.microsoft.com/office/drawing/2014/main" id="{103942CD-D9CB-240F-F807-7DBD595A5A0C}"/>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5574482" y="0"/>
            <a:ext cx="1043035" cy="996745"/>
          </a:xfrm>
          <a:prstGeom prst="rect">
            <a:avLst/>
          </a:prstGeom>
        </p:spPr>
      </p:pic>
      <p:pic>
        <p:nvPicPr>
          <p:cNvPr id="12" name="Picture 11">
            <a:extLst>
              <a:ext uri="{FF2B5EF4-FFF2-40B4-BE49-F238E27FC236}">
                <a16:creationId xmlns:a16="http://schemas.microsoft.com/office/drawing/2014/main" id="{87693745-A0F0-78BB-30BE-D876A79657B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2062163" cy="952500"/>
          </a:xfrm>
          <a:prstGeom prst="rect">
            <a:avLst/>
          </a:prstGeom>
        </p:spPr>
      </p:pic>
      <p:sp>
        <p:nvSpPr>
          <p:cNvPr id="13" name="Rectangle 12">
            <a:extLst>
              <a:ext uri="{FF2B5EF4-FFF2-40B4-BE49-F238E27FC236}">
                <a16:creationId xmlns:a16="http://schemas.microsoft.com/office/drawing/2014/main" id="{0DF8711F-25D4-D4A3-19DE-1B9BC12066DD}"/>
              </a:ext>
            </a:extLst>
          </p:cNvPr>
          <p:cNvSpPr/>
          <p:nvPr userDrawn="1"/>
        </p:nvSpPr>
        <p:spPr>
          <a:xfrm>
            <a:off x="0" y="6617617"/>
            <a:ext cx="12192000" cy="24038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294880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18.jpg"/><Relationship Id="rId2" Type="http://schemas.openxmlformats.org/officeDocument/2006/relationships/image" Target="../media/image13.jpg"/><Relationship Id="rId1" Type="http://schemas.openxmlformats.org/officeDocument/2006/relationships/slideLayout" Target="../slideLayouts/slideLayout12.xml"/><Relationship Id="rId6" Type="http://schemas.openxmlformats.org/officeDocument/2006/relationships/image" Target="../media/image17.jpg"/><Relationship Id="rId5" Type="http://schemas.openxmlformats.org/officeDocument/2006/relationships/image" Target="../media/image16.pn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pm"/><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63B0-E4F3-2442-5B73-4685C07E72E1}"/>
              </a:ext>
            </a:extLst>
          </p:cNvPr>
          <p:cNvSpPr>
            <a:spLocks noGrp="1"/>
          </p:cNvSpPr>
          <p:nvPr>
            <p:ph type="ctrTitle"/>
          </p:nvPr>
        </p:nvSpPr>
        <p:spPr>
          <a:xfrm>
            <a:off x="1773373" y="1155710"/>
            <a:ext cx="8645253" cy="837477"/>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50000"/>
            </a:schemeClr>
          </a:lnRef>
          <a:fillRef idx="1">
            <a:schemeClr val="accent4"/>
          </a:fillRef>
          <a:effectRef idx="0">
            <a:schemeClr val="accent4"/>
          </a:effectRef>
          <a:fontRef idx="minor">
            <a:schemeClr val="lt1"/>
          </a:fontRef>
        </p:style>
        <p:txBody>
          <a:bodyPr/>
          <a:lstStyle/>
          <a:p>
            <a:r>
              <a:rPr lang="en-US" sz="5400" dirty="0">
                <a:solidFill>
                  <a:schemeClr val="tx1"/>
                </a:solidFill>
                <a:latin typeface="Arial" panose="020B0604020202020204" pitchFamily="34" charset="0"/>
                <a:cs typeface="Arial" panose="020B0604020202020204" pitchFamily="34" charset="0"/>
              </a:rPr>
              <a:t>H</a:t>
            </a:r>
            <a:r>
              <a:rPr lang="en-IN" sz="5400" dirty="0">
                <a:solidFill>
                  <a:schemeClr val="tx1"/>
                </a:solidFill>
                <a:latin typeface="Arial" panose="020B0604020202020204" pitchFamily="34" charset="0"/>
                <a:cs typeface="Arial" panose="020B0604020202020204" pitchFamily="34" charset="0"/>
              </a:rPr>
              <a:t>ouse Price Prediction</a:t>
            </a:r>
            <a:endParaRPr lang="en-IN" sz="5400" dirty="0">
              <a:solidFill>
                <a:schemeClr val="tx1"/>
              </a:solidFill>
            </a:endParaRPr>
          </a:p>
        </p:txBody>
      </p:sp>
      <p:sp>
        <p:nvSpPr>
          <p:cNvPr id="3" name="Subtitle 2">
            <a:extLst>
              <a:ext uri="{FF2B5EF4-FFF2-40B4-BE49-F238E27FC236}">
                <a16:creationId xmlns:a16="http://schemas.microsoft.com/office/drawing/2014/main" id="{CC9B6A81-31F4-63D6-2447-781726A4CA31}"/>
              </a:ext>
            </a:extLst>
          </p:cNvPr>
          <p:cNvSpPr>
            <a:spLocks noGrp="1"/>
          </p:cNvSpPr>
          <p:nvPr>
            <p:ph type="subTitle" idx="1"/>
          </p:nvPr>
        </p:nvSpPr>
        <p:spPr>
          <a:xfrm>
            <a:off x="1523999" y="2321960"/>
            <a:ext cx="9400675" cy="4335694"/>
          </a:xfrm>
        </p:spPr>
        <p:txBody>
          <a:bodyPr/>
          <a:lstStyle/>
          <a:p>
            <a:r>
              <a:rPr lang="en-IN" sz="3200" b="1" dirty="0"/>
              <a:t>Team Id:-  </a:t>
            </a:r>
            <a:r>
              <a:rPr lang="en-IN" sz="3200" dirty="0"/>
              <a:t>Team_3827</a:t>
            </a:r>
            <a:endParaRPr lang="en-IN" sz="3200" b="1" dirty="0"/>
          </a:p>
          <a:p>
            <a:r>
              <a:rPr lang="en-IN" sz="3200" b="1" dirty="0"/>
              <a:t>College Name:-  </a:t>
            </a:r>
            <a:r>
              <a:rPr lang="en-IN" sz="3200" dirty="0"/>
              <a:t>GIDC Degree Engineering College,Abrama</a:t>
            </a:r>
            <a:endParaRPr lang="en-IN" sz="3200" b="1" dirty="0"/>
          </a:p>
          <a:p>
            <a:r>
              <a:rPr lang="en-IN" sz="3200" b="1" dirty="0"/>
              <a:t>Team Leader:- </a:t>
            </a:r>
            <a:r>
              <a:rPr lang="en-IN" sz="3200" dirty="0"/>
              <a:t>Renil Patel</a:t>
            </a:r>
            <a:endParaRPr lang="en-IN" sz="3200" b="1" dirty="0"/>
          </a:p>
          <a:p>
            <a:r>
              <a:rPr lang="en-IN" sz="3200" b="1" dirty="0"/>
              <a:t>Team Members:-</a:t>
            </a:r>
            <a:r>
              <a:rPr lang="en-IN" sz="3200" dirty="0"/>
              <a:t>Krunal Patel,</a:t>
            </a:r>
          </a:p>
          <a:p>
            <a:r>
              <a:rPr lang="en-IN" sz="3200" dirty="0"/>
              <a:t>                 Lokesh Deshmukh,</a:t>
            </a:r>
          </a:p>
          <a:p>
            <a:r>
              <a:rPr lang="en-IN" sz="3200" dirty="0"/>
              <a:t>                          Ayush Patel, Aryan Patel.</a:t>
            </a:r>
          </a:p>
          <a:p>
            <a:endParaRPr lang="en-IN" b="1" dirty="0"/>
          </a:p>
        </p:txBody>
      </p:sp>
    </p:spTree>
    <p:extLst>
      <p:ext uri="{BB962C8B-B14F-4D97-AF65-F5344CB8AC3E}">
        <p14:creationId xmlns:p14="http://schemas.microsoft.com/office/powerpoint/2010/main" val="3632885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43398-0AD3-4958-9228-86290AAAE892}"/>
              </a:ext>
            </a:extLst>
          </p:cNvPr>
          <p:cNvSpPr>
            <a:spLocks noGrp="1"/>
          </p:cNvSpPr>
          <p:nvPr>
            <p:ph type="title"/>
          </p:nvPr>
        </p:nvSpPr>
        <p:spPr/>
        <p:txBody>
          <a:bodyPr/>
          <a:lstStyle/>
          <a:p>
            <a:r>
              <a:rPr lang="en-US" dirty="0"/>
              <a:t>MEET OUR TEAM</a:t>
            </a:r>
            <a:endParaRPr lang="en-IN" dirty="0"/>
          </a:p>
        </p:txBody>
      </p:sp>
      <p:sp>
        <p:nvSpPr>
          <p:cNvPr id="3" name="Text Placeholder 2">
            <a:extLst>
              <a:ext uri="{FF2B5EF4-FFF2-40B4-BE49-F238E27FC236}">
                <a16:creationId xmlns:a16="http://schemas.microsoft.com/office/drawing/2014/main" id="{7B74A749-BB5A-47DD-AC00-A3346252ECD5}"/>
              </a:ext>
            </a:extLst>
          </p:cNvPr>
          <p:cNvSpPr>
            <a:spLocks noGrp="1"/>
          </p:cNvSpPr>
          <p:nvPr>
            <p:ph type="body" sz="quarter" idx="13"/>
          </p:nvPr>
        </p:nvSpPr>
        <p:spPr>
          <a:xfrm>
            <a:off x="875221" y="4093362"/>
            <a:ext cx="2139696" cy="344312"/>
          </a:xfrm>
        </p:spPr>
        <p:txBody>
          <a:bodyPr/>
          <a:lstStyle/>
          <a:p>
            <a:r>
              <a:rPr lang="en-IN" dirty="0"/>
              <a:t>Renil Patel</a:t>
            </a:r>
          </a:p>
        </p:txBody>
      </p:sp>
      <p:sp>
        <p:nvSpPr>
          <p:cNvPr id="5" name="Text Placeholder 4">
            <a:extLst>
              <a:ext uri="{FF2B5EF4-FFF2-40B4-BE49-F238E27FC236}">
                <a16:creationId xmlns:a16="http://schemas.microsoft.com/office/drawing/2014/main" id="{9B5201DF-E926-4BF5-98E7-2FDAA0EFF1F1}"/>
              </a:ext>
            </a:extLst>
          </p:cNvPr>
          <p:cNvSpPr>
            <a:spLocks noGrp="1"/>
          </p:cNvSpPr>
          <p:nvPr>
            <p:ph type="body" sz="quarter" idx="21"/>
          </p:nvPr>
        </p:nvSpPr>
        <p:spPr>
          <a:xfrm>
            <a:off x="3014917" y="4093362"/>
            <a:ext cx="2139696" cy="344312"/>
          </a:xfrm>
        </p:spPr>
        <p:txBody>
          <a:bodyPr/>
          <a:lstStyle/>
          <a:p>
            <a:r>
              <a:rPr lang="en-IN" dirty="0"/>
              <a:t>Krunal Patel</a:t>
            </a:r>
          </a:p>
        </p:txBody>
      </p:sp>
      <p:pic>
        <p:nvPicPr>
          <p:cNvPr id="15" name="Picture Placeholder 14">
            <a:extLst>
              <a:ext uri="{FF2B5EF4-FFF2-40B4-BE49-F238E27FC236}">
                <a16:creationId xmlns:a16="http://schemas.microsoft.com/office/drawing/2014/main" id="{A1E8BC4B-122F-4E4A-9D5B-D31E703B5224}"/>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t="13098" b="13098"/>
          <a:stretch>
            <a:fillRect/>
          </a:stretch>
        </p:blipFill>
        <p:spPr>
          <a:xfrm>
            <a:off x="3017838" y="1807483"/>
            <a:ext cx="2136775" cy="2023155"/>
          </a:xfrm>
        </p:spPr>
      </p:pic>
      <p:sp>
        <p:nvSpPr>
          <p:cNvPr id="7" name="Text Placeholder 6">
            <a:extLst>
              <a:ext uri="{FF2B5EF4-FFF2-40B4-BE49-F238E27FC236}">
                <a16:creationId xmlns:a16="http://schemas.microsoft.com/office/drawing/2014/main" id="{DEE6DA85-CD62-4608-ABBD-C154944D4B89}"/>
              </a:ext>
            </a:extLst>
          </p:cNvPr>
          <p:cNvSpPr>
            <a:spLocks noGrp="1"/>
          </p:cNvSpPr>
          <p:nvPr>
            <p:ph type="body" sz="quarter" idx="23"/>
          </p:nvPr>
        </p:nvSpPr>
        <p:spPr>
          <a:xfrm>
            <a:off x="5172697" y="4093362"/>
            <a:ext cx="2139696" cy="344312"/>
          </a:xfrm>
        </p:spPr>
        <p:txBody>
          <a:bodyPr/>
          <a:lstStyle/>
          <a:p>
            <a:r>
              <a:rPr lang="en-IN" dirty="0"/>
              <a:t>Lokesh Deshmukh</a:t>
            </a:r>
          </a:p>
        </p:txBody>
      </p:sp>
      <p:pic>
        <p:nvPicPr>
          <p:cNvPr id="38" name="Picture Placeholder 37">
            <a:extLst>
              <a:ext uri="{FF2B5EF4-FFF2-40B4-BE49-F238E27FC236}">
                <a16:creationId xmlns:a16="http://schemas.microsoft.com/office/drawing/2014/main" id="{FB2A89BF-2B79-BE69-1575-22C463BFBFC9}"/>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12701" b="12701"/>
          <a:stretch>
            <a:fillRect/>
          </a:stretch>
        </p:blipFill>
        <p:spPr>
          <a:xfrm>
            <a:off x="5165725" y="1808163"/>
            <a:ext cx="2136775" cy="2027237"/>
          </a:xfrm>
        </p:spPr>
      </p:pic>
      <p:sp>
        <p:nvSpPr>
          <p:cNvPr id="9" name="Text Placeholder 8">
            <a:extLst>
              <a:ext uri="{FF2B5EF4-FFF2-40B4-BE49-F238E27FC236}">
                <a16:creationId xmlns:a16="http://schemas.microsoft.com/office/drawing/2014/main" id="{77062069-9885-4270-82CD-EE5480E89341}"/>
              </a:ext>
            </a:extLst>
          </p:cNvPr>
          <p:cNvSpPr>
            <a:spLocks noGrp="1"/>
          </p:cNvSpPr>
          <p:nvPr>
            <p:ph type="body" sz="quarter" idx="25"/>
          </p:nvPr>
        </p:nvSpPr>
        <p:spPr>
          <a:xfrm>
            <a:off x="7330477" y="4093362"/>
            <a:ext cx="2139696" cy="344312"/>
          </a:xfrm>
        </p:spPr>
        <p:txBody>
          <a:bodyPr/>
          <a:lstStyle/>
          <a:p>
            <a:r>
              <a:rPr lang="en-IN" dirty="0"/>
              <a:t>Aryan Patel</a:t>
            </a:r>
          </a:p>
        </p:txBody>
      </p:sp>
      <p:pic>
        <p:nvPicPr>
          <p:cNvPr id="17" name="Picture Placeholder 16">
            <a:extLst>
              <a:ext uri="{FF2B5EF4-FFF2-40B4-BE49-F238E27FC236}">
                <a16:creationId xmlns:a16="http://schemas.microsoft.com/office/drawing/2014/main" id="{085A4FD7-0B55-4124-946B-0E8C0F1DD6BF}"/>
              </a:ext>
            </a:extLst>
          </p:cNvPr>
          <p:cNvPicPr>
            <a:picLocks noGrp="1" noChangeAspect="1"/>
          </p:cNvPicPr>
          <p:nvPr>
            <p:ph type="pic" sz="quarter" idx="26"/>
          </p:nvPr>
        </p:nvPicPr>
        <p:blipFill>
          <a:blip r:embed="rId4">
            <a:extLst>
              <a:ext uri="{28A0092B-C50C-407E-A947-70E740481C1C}">
                <a14:useLocalDpi xmlns:a14="http://schemas.microsoft.com/office/drawing/2010/main" val="0"/>
              </a:ext>
            </a:extLst>
          </a:blip>
          <a:srcRect t="2601" b="2601"/>
          <a:stretch>
            <a:fillRect/>
          </a:stretch>
        </p:blipFill>
        <p:spPr>
          <a:xfrm>
            <a:off x="7312393" y="1796927"/>
            <a:ext cx="2136774" cy="2028229"/>
          </a:xfrm>
        </p:spPr>
      </p:pic>
      <p:pic>
        <p:nvPicPr>
          <p:cNvPr id="11" name="Picture 10">
            <a:extLst>
              <a:ext uri="{FF2B5EF4-FFF2-40B4-BE49-F238E27FC236}">
                <a16:creationId xmlns:a16="http://schemas.microsoft.com/office/drawing/2014/main" id="{4FC48FE6-1918-CF2C-ADAC-BF989FDCB2C0}"/>
              </a:ext>
            </a:extLst>
          </p:cNvPr>
          <p:cNvPicPr>
            <a:picLocks noChangeAspect="1"/>
          </p:cNvPicPr>
          <p:nvPr/>
        </p:nvPicPr>
        <p:blipFill>
          <a:blip r:embed="rId5"/>
          <a:stretch>
            <a:fillRect/>
          </a:stretch>
        </p:blipFill>
        <p:spPr>
          <a:xfrm>
            <a:off x="9851411" y="1807483"/>
            <a:ext cx="1436859" cy="1914310"/>
          </a:xfrm>
          <a:prstGeom prst="rect">
            <a:avLst/>
          </a:prstGeom>
        </p:spPr>
      </p:pic>
      <p:pic>
        <p:nvPicPr>
          <p:cNvPr id="12" name="Picture Placeholder 11">
            <a:extLst>
              <a:ext uri="{FF2B5EF4-FFF2-40B4-BE49-F238E27FC236}">
                <a16:creationId xmlns:a16="http://schemas.microsoft.com/office/drawing/2014/main" id="{16334F52-3BD3-286A-0F04-0A88F0E0D986}"/>
              </a:ext>
            </a:extLst>
          </p:cNvPr>
          <p:cNvPicPr>
            <a:picLocks noGrp="1" noChangeAspect="1"/>
          </p:cNvPicPr>
          <p:nvPr>
            <p:ph type="pic" sz="quarter" idx="20"/>
          </p:nvPr>
        </p:nvPicPr>
        <p:blipFill>
          <a:blip r:embed="rId6">
            <a:extLst>
              <a:ext uri="{28A0092B-C50C-407E-A947-70E740481C1C}">
                <a14:useLocalDpi xmlns:a14="http://schemas.microsoft.com/office/drawing/2010/main" val="0"/>
              </a:ext>
            </a:extLst>
          </a:blip>
          <a:srcRect t="18185" b="18185"/>
          <a:stretch>
            <a:fillRect/>
          </a:stretch>
        </p:blipFill>
        <p:spPr>
          <a:xfrm>
            <a:off x="878338" y="1802002"/>
            <a:ext cx="2136774" cy="2023155"/>
          </a:xfrm>
        </p:spPr>
      </p:pic>
      <p:pic>
        <p:nvPicPr>
          <p:cNvPr id="18" name="Picture Placeholder 16">
            <a:extLst>
              <a:ext uri="{FF2B5EF4-FFF2-40B4-BE49-F238E27FC236}">
                <a16:creationId xmlns:a16="http://schemas.microsoft.com/office/drawing/2014/main" id="{17093078-9EAA-415B-E3FA-5E10D82B7E3A}"/>
              </a:ext>
            </a:extLst>
          </p:cNvPr>
          <p:cNvPicPr>
            <a:picLocks noChangeAspect="1"/>
          </p:cNvPicPr>
          <p:nvPr/>
        </p:nvPicPr>
        <p:blipFill>
          <a:blip r:embed="rId7">
            <a:extLst>
              <a:ext uri="{28A0092B-C50C-407E-A947-70E740481C1C}">
                <a14:useLocalDpi xmlns:a14="http://schemas.microsoft.com/office/drawing/2010/main" val="0"/>
              </a:ext>
            </a:extLst>
          </a:blip>
          <a:srcRect t="9182" b="9182"/>
          <a:stretch/>
        </p:blipFill>
        <p:spPr>
          <a:xfrm>
            <a:off x="9467251" y="1802001"/>
            <a:ext cx="2139696" cy="2023155"/>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pic>
      <p:sp>
        <p:nvSpPr>
          <p:cNvPr id="39" name="Text Placeholder 8">
            <a:extLst>
              <a:ext uri="{FF2B5EF4-FFF2-40B4-BE49-F238E27FC236}">
                <a16:creationId xmlns:a16="http://schemas.microsoft.com/office/drawing/2014/main" id="{5A9990EF-9C4C-A156-92C2-D5F07D8B84FD}"/>
              </a:ext>
            </a:extLst>
          </p:cNvPr>
          <p:cNvSpPr txBox="1">
            <a:spLocks/>
          </p:cNvSpPr>
          <p:nvPr/>
        </p:nvSpPr>
        <p:spPr>
          <a:xfrm>
            <a:off x="9449167" y="4093362"/>
            <a:ext cx="2139696" cy="344312"/>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2000" b="1" kern="1200" dirty="0" smtClean="0">
                <a:solidFill>
                  <a:schemeClr val="accent4"/>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Ayush Patel</a:t>
            </a:r>
          </a:p>
        </p:txBody>
      </p:sp>
    </p:spTree>
    <p:extLst>
      <p:ext uri="{BB962C8B-B14F-4D97-AF65-F5344CB8AC3E}">
        <p14:creationId xmlns:p14="http://schemas.microsoft.com/office/powerpoint/2010/main" val="3237171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40;g21fb6922f38_1_11">
            <a:extLst>
              <a:ext uri="{FF2B5EF4-FFF2-40B4-BE49-F238E27FC236}">
                <a16:creationId xmlns:a16="http://schemas.microsoft.com/office/drawing/2014/main" id="{51CCF41C-103D-9DD0-099E-4205FF05A39D}"/>
              </a:ext>
            </a:extLst>
          </p:cNvPr>
          <p:cNvSpPr>
            <a:spLocks noGrp="1"/>
          </p:cNvSpPr>
          <p:nvPr>
            <p:ph type="ctrTitle"/>
          </p:nvPr>
        </p:nvSpPr>
        <p:spPr>
          <a:xfrm>
            <a:off x="1844842" y="1924468"/>
            <a:ext cx="9144000" cy="2521254"/>
          </a:xfrm>
          <a:prstGeom prst="round2DiagRect">
            <a:avLst>
              <a:gd name="adj1" fmla="val 16667"/>
              <a:gd name="adj2" fmla="val 0"/>
            </a:avLst>
          </a:prstGeom>
          <a:gradFill>
            <a:gsLst>
              <a:gs pos="0">
                <a:srgbClr val="FFED74"/>
              </a:gs>
              <a:gs pos="35000">
                <a:srgbClr val="FFF09F"/>
              </a:gs>
              <a:gs pos="100000">
                <a:srgbClr val="FFF9D6"/>
              </a:gs>
            </a:gsLst>
            <a:lin ang="16200038" scaled="0"/>
          </a:gradFill>
          <a:ln w="9525" cap="flat" cmpd="sng">
            <a:solidFill>
              <a:srgbClr val="FFBE00"/>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b="0" i="0" u="none" strike="noStrike" cap="none" dirty="0">
                <a:solidFill>
                  <a:schemeClr val="dk1"/>
                </a:solidFill>
                <a:latin typeface="Arial"/>
                <a:ea typeface="Arial"/>
                <a:cs typeface="Arial"/>
                <a:sym typeface="Arial"/>
              </a:rPr>
              <a:t>Thank you  !! 😊</a:t>
            </a:r>
            <a:endParaRPr dirty="0"/>
          </a:p>
        </p:txBody>
      </p:sp>
      <p:pic>
        <p:nvPicPr>
          <p:cNvPr id="6" name="Google Shape;441;g21fb6922f38_1_11" descr="A picture containing toy&#10;&#10;Description automatically generated">
            <a:extLst>
              <a:ext uri="{FF2B5EF4-FFF2-40B4-BE49-F238E27FC236}">
                <a16:creationId xmlns:a16="http://schemas.microsoft.com/office/drawing/2014/main" id="{C48CE3F7-B132-3306-1E9F-DB89D9F794FD}"/>
              </a:ext>
            </a:extLst>
          </p:cNvPr>
          <p:cNvPicPr preferRelativeResize="0"/>
          <p:nvPr/>
        </p:nvPicPr>
        <p:blipFill rotWithShape="1">
          <a:blip r:embed="rId2">
            <a:alphaModFix/>
          </a:blip>
          <a:srcRect/>
          <a:stretch/>
        </p:blipFill>
        <p:spPr>
          <a:xfrm>
            <a:off x="468100" y="2979799"/>
            <a:ext cx="2307183" cy="2521255"/>
          </a:xfrm>
          <a:prstGeom prst="rect">
            <a:avLst/>
          </a:prstGeom>
          <a:noFill/>
          <a:ln>
            <a:noFill/>
          </a:ln>
          <a:effectLst>
            <a:reflection blurRad="6350" stA="50000" endA="300" endPos="38500" dist="50800" dir="5400000" sy="-100000" algn="bl" rotWithShape="0"/>
          </a:effectLst>
        </p:spPr>
      </p:pic>
    </p:spTree>
    <p:extLst>
      <p:ext uri="{BB962C8B-B14F-4D97-AF65-F5344CB8AC3E}">
        <p14:creationId xmlns:p14="http://schemas.microsoft.com/office/powerpoint/2010/main" val="706428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2A1A-5F8C-F381-E749-F4C95E60DB73}"/>
              </a:ext>
            </a:extLst>
          </p:cNvPr>
          <p:cNvSpPr>
            <a:spLocks noGrp="1"/>
          </p:cNvSpPr>
          <p:nvPr>
            <p:ph type="title"/>
          </p:nvPr>
        </p:nvSpPr>
        <p:spPr>
          <a:xfrm>
            <a:off x="838200" y="1152524"/>
            <a:ext cx="10515600" cy="628149"/>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4"/>
          </a:fillRef>
          <a:effectRef idx="1">
            <a:schemeClr val="accent4"/>
          </a:effectRef>
          <a:fontRef idx="minor">
            <a:schemeClr val="lt1"/>
          </a:fontRef>
        </p:style>
        <p:txBody>
          <a:bodyPr/>
          <a:lstStyle/>
          <a:p>
            <a:r>
              <a:rPr lang="en-US" dirty="0">
                <a:solidFill>
                  <a:schemeClr val="tx1"/>
                </a:solidFill>
              </a:rPr>
              <a:t>AGENDA</a:t>
            </a:r>
            <a:endParaRPr lang="en-IN"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6205AFF-FAC0-CF23-859A-0E32B62A73F0}"/>
              </a:ext>
            </a:extLst>
          </p:cNvPr>
          <p:cNvSpPr>
            <a:spLocks noGrp="1"/>
          </p:cNvSpPr>
          <p:nvPr>
            <p:ph idx="1"/>
          </p:nvPr>
        </p:nvSpPr>
        <p:spPr>
          <a:xfrm>
            <a:off x="838200" y="1981199"/>
            <a:ext cx="10515600" cy="4195763"/>
          </a:xfrm>
        </p:spPr>
        <p:txBody>
          <a:bodyPr/>
          <a:lstStyle/>
          <a:p>
            <a:pPr marL="228600" lvl="0" indent="-203200" algn="l" rtl="0">
              <a:lnSpc>
                <a:spcPct val="90000"/>
              </a:lnSpc>
              <a:spcBef>
                <a:spcPts val="0"/>
              </a:spcBef>
              <a:spcAft>
                <a:spcPts val="0"/>
              </a:spcAft>
              <a:buSzPts val="2400"/>
              <a:buChar char="➔"/>
            </a:pPr>
            <a:r>
              <a:rPr lang="en-US" dirty="0"/>
              <a:t> PROBLEM  STATEMENT</a:t>
            </a:r>
          </a:p>
          <a:p>
            <a:pPr marL="228600" lvl="0" indent="-203200" algn="l" rtl="0">
              <a:lnSpc>
                <a:spcPct val="90000"/>
              </a:lnSpc>
              <a:spcBef>
                <a:spcPts val="0"/>
              </a:spcBef>
              <a:spcAft>
                <a:spcPts val="0"/>
              </a:spcAft>
              <a:buSzPts val="2400"/>
              <a:buChar char="➔"/>
            </a:pPr>
            <a:r>
              <a:rPr lang="en-US" dirty="0"/>
              <a:t> PROJECT  OVERVIEW</a:t>
            </a:r>
          </a:p>
          <a:p>
            <a:pPr marL="228600" lvl="0" indent="-203200" algn="l" rtl="0">
              <a:lnSpc>
                <a:spcPct val="90000"/>
              </a:lnSpc>
              <a:spcBef>
                <a:spcPts val="0"/>
              </a:spcBef>
              <a:spcAft>
                <a:spcPts val="0"/>
              </a:spcAft>
              <a:buSzPts val="2400"/>
              <a:buChar char="➔"/>
            </a:pPr>
            <a:r>
              <a:rPr lang="en-US" dirty="0"/>
              <a:t> WHO ARE THE END USERS?</a:t>
            </a:r>
          </a:p>
          <a:p>
            <a:pPr marL="228600" lvl="0" indent="-203200" algn="l" rtl="0">
              <a:lnSpc>
                <a:spcPct val="90000"/>
              </a:lnSpc>
              <a:spcBef>
                <a:spcPts val="0"/>
              </a:spcBef>
              <a:spcAft>
                <a:spcPts val="0"/>
              </a:spcAft>
              <a:buSzPts val="2400"/>
              <a:buChar char="➔"/>
            </a:pPr>
            <a:r>
              <a:rPr lang="en-US" dirty="0"/>
              <a:t> THE WOW FACTOR IN OUR SOLUTION</a:t>
            </a:r>
          </a:p>
          <a:p>
            <a:pPr marL="228600" lvl="0" indent="-203200" algn="l" rtl="0">
              <a:lnSpc>
                <a:spcPct val="90000"/>
              </a:lnSpc>
              <a:spcBef>
                <a:spcPts val="0"/>
              </a:spcBef>
              <a:spcAft>
                <a:spcPts val="0"/>
              </a:spcAft>
              <a:buSzPts val="2400"/>
              <a:buChar char="➔"/>
            </a:pPr>
            <a:r>
              <a:rPr lang="en-US" dirty="0"/>
              <a:t> MODELLING</a:t>
            </a:r>
          </a:p>
          <a:p>
            <a:pPr marL="228600" lvl="0" indent="-203200" algn="l" rtl="0">
              <a:lnSpc>
                <a:spcPct val="90000"/>
              </a:lnSpc>
              <a:spcBef>
                <a:spcPts val="0"/>
              </a:spcBef>
              <a:spcAft>
                <a:spcPts val="0"/>
              </a:spcAft>
              <a:buSzPts val="2400"/>
              <a:buChar char="➔"/>
            </a:pPr>
            <a:r>
              <a:rPr lang="en-US" dirty="0"/>
              <a:t> RESULTS</a:t>
            </a:r>
          </a:p>
          <a:p>
            <a:pPr marL="228600" lvl="0" indent="-203200" algn="l" rtl="0">
              <a:lnSpc>
                <a:spcPct val="90000"/>
              </a:lnSpc>
              <a:spcBef>
                <a:spcPts val="0"/>
              </a:spcBef>
              <a:spcAft>
                <a:spcPts val="0"/>
              </a:spcAft>
              <a:buSzPts val="2400"/>
              <a:buChar char="➔"/>
            </a:pPr>
            <a:r>
              <a:rPr lang="en-US" dirty="0"/>
              <a:t> CONCLUSION</a:t>
            </a:r>
          </a:p>
          <a:p>
            <a:pPr marL="0" indent="0">
              <a:buNone/>
            </a:pPr>
            <a:endParaRPr lang="en-IN" sz="2400" dirty="0">
              <a:latin typeface="Arial" panose="020B0604020202020204" pitchFamily="34" charset="0"/>
              <a:cs typeface="Arial" panose="020B0604020202020204" pitchFamily="34" charset="0"/>
            </a:endParaRPr>
          </a:p>
          <a:p>
            <a:endParaRPr lang="en-IN" dirty="0"/>
          </a:p>
        </p:txBody>
      </p:sp>
      <p:pic>
        <p:nvPicPr>
          <p:cNvPr id="4" name="Google Shape;261;p2">
            <a:extLst>
              <a:ext uri="{FF2B5EF4-FFF2-40B4-BE49-F238E27FC236}">
                <a16:creationId xmlns:a16="http://schemas.microsoft.com/office/drawing/2014/main" id="{92975864-3767-79FF-EC23-6A340CB9392D}"/>
              </a:ext>
            </a:extLst>
          </p:cNvPr>
          <p:cNvPicPr preferRelativeResize="0"/>
          <p:nvPr/>
        </p:nvPicPr>
        <p:blipFill rotWithShape="1">
          <a:blip r:embed="rId2">
            <a:alphaModFix/>
          </a:blip>
          <a:srcRect/>
          <a:stretch/>
        </p:blipFill>
        <p:spPr>
          <a:xfrm>
            <a:off x="8040149" y="2050450"/>
            <a:ext cx="2825224" cy="3459227"/>
          </a:xfrm>
          <a:prstGeom prst="rect">
            <a:avLst/>
          </a:prstGeom>
          <a:noFill/>
          <a:ln>
            <a:noFill/>
          </a:ln>
        </p:spPr>
      </p:pic>
    </p:spTree>
    <p:extLst>
      <p:ext uri="{BB962C8B-B14F-4D97-AF65-F5344CB8AC3E}">
        <p14:creationId xmlns:p14="http://schemas.microsoft.com/office/powerpoint/2010/main" val="70100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BE9BA5D-D110-4ADC-98F8-01232C0922BB}"/>
              </a:ext>
            </a:extLst>
          </p:cNvPr>
          <p:cNvSpPr>
            <a:spLocks noGrp="1"/>
          </p:cNvSpPr>
          <p:nvPr>
            <p:ph idx="1"/>
          </p:nvPr>
        </p:nvSpPr>
        <p:spPr>
          <a:xfrm>
            <a:off x="838201" y="2106386"/>
            <a:ext cx="10314214" cy="4229100"/>
          </a:xfrm>
        </p:spPr>
        <p:txBody>
          <a:bodyPr/>
          <a:lstStyle/>
          <a:p>
            <a:r>
              <a:rPr lang="en-IN" dirty="0">
                <a:effectLst/>
                <a:ea typeface="Arial" panose="020B0604020202020204" pitchFamily="34" charset="0"/>
                <a:cs typeface="Arial" panose="020B0604020202020204" pitchFamily="34" charset="0"/>
              </a:rPr>
              <a:t>The aim of this project is to build a predictive model that can accurately estimate the selling price of house in a particular geographic area. The model will be based on a range of features, including location, size, age, and amenities, and will be trained on a dataset of historical property sales. </a:t>
            </a:r>
          </a:p>
          <a:p>
            <a:r>
              <a:rPr lang="en-IN" dirty="0">
                <a:effectLst/>
                <a:ea typeface="Arial" panose="020B0604020202020204" pitchFamily="34" charset="0"/>
                <a:cs typeface="Arial" panose="020B0604020202020204" pitchFamily="34" charset="0"/>
              </a:rPr>
              <a:t>The model will be evaluated on a test dataset to assess its accuracy and will be deployed in a production environment to allow stakeholders to use it to make predictions. The project will provide valuable insights into the factors that drive house prices in the target area and will help buyers and sellers to make informed decisions about real estate transactions.</a:t>
            </a:r>
            <a:endParaRPr lang="en-IN" dirty="0">
              <a:cs typeface="Arial" panose="020B0604020202020204" pitchFamily="34" charset="0"/>
            </a:endParaRPr>
          </a:p>
        </p:txBody>
      </p:sp>
      <p:sp>
        <p:nvSpPr>
          <p:cNvPr id="5" name="Google Shape;297;p37">
            <a:extLst>
              <a:ext uri="{FF2B5EF4-FFF2-40B4-BE49-F238E27FC236}">
                <a16:creationId xmlns:a16="http://schemas.microsoft.com/office/drawing/2014/main" id="{322059EB-6E21-4F2E-724F-FE6BFFB3BCBC}"/>
              </a:ext>
            </a:extLst>
          </p:cNvPr>
          <p:cNvSpPr txBox="1">
            <a:spLocks/>
          </p:cNvSpPr>
          <p:nvPr/>
        </p:nvSpPr>
        <p:spPr>
          <a:xfrm flipH="1">
            <a:off x="838201" y="1120774"/>
            <a:ext cx="10515600" cy="704850"/>
          </a:xfrm>
          <a:prstGeom prst="snip2DiagRect">
            <a:avLst>
              <a:gd name="adj1" fmla="val 27272"/>
              <a:gd name="adj2" fmla="val 26667"/>
            </a:avLst>
          </a:prstGeom>
          <a:solidFill>
            <a:srgbClr val="FFB84C"/>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0"/>
              </a:spcBef>
            </a:pPr>
            <a:r>
              <a:rPr lang="en-US" sz="2650" b="1" dirty="0">
                <a:solidFill>
                  <a:schemeClr val="dk1"/>
                </a:solidFill>
                <a:latin typeface="Arial"/>
                <a:ea typeface="Arial"/>
                <a:cs typeface="Arial"/>
                <a:sym typeface="Arial"/>
              </a:rPr>
              <a:t>PROBLEM STATEMENT</a:t>
            </a:r>
          </a:p>
        </p:txBody>
      </p:sp>
    </p:spTree>
    <p:extLst>
      <p:ext uri="{BB962C8B-B14F-4D97-AF65-F5344CB8AC3E}">
        <p14:creationId xmlns:p14="http://schemas.microsoft.com/office/powerpoint/2010/main" val="340927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a:xfrm>
            <a:off x="838200" y="2139043"/>
            <a:ext cx="10515600" cy="4037920"/>
          </a:xfrm>
        </p:spPr>
        <p:txBody>
          <a:bodyPr/>
          <a:lstStyle/>
          <a:p>
            <a:r>
              <a:rPr lang="en-IN" dirty="0">
                <a:effectLst/>
                <a:ea typeface="Arial" panose="020B0604020202020204" pitchFamily="34" charset="0"/>
                <a:cs typeface="Arial" panose="020B0604020202020204" pitchFamily="34" charset="0"/>
              </a:rPr>
              <a:t>The house price prediction project is a machine learning project that aims to build a predictive model to estimate the selling price of residential properties in a particular geographic area. The project will involve collecting and </a:t>
            </a:r>
            <a:r>
              <a:rPr lang="en-IN" dirty="0" err="1">
                <a:effectLst/>
                <a:ea typeface="Arial" panose="020B0604020202020204" pitchFamily="34" charset="0"/>
                <a:cs typeface="Arial" panose="020B0604020202020204" pitchFamily="34" charset="0"/>
              </a:rPr>
              <a:t>preprocessing</a:t>
            </a:r>
            <a:r>
              <a:rPr lang="en-IN" dirty="0">
                <a:effectLst/>
                <a:ea typeface="Arial" panose="020B0604020202020204" pitchFamily="34" charset="0"/>
                <a:cs typeface="Arial" panose="020B0604020202020204" pitchFamily="34" charset="0"/>
              </a:rPr>
              <a:t> a dataset of historical property sales, identifying the relevant features that impact house prices, and selecting and training an appropriate machine learning algorithm to build the predictive model.</a:t>
            </a:r>
            <a:endParaRPr lang="en-IN" dirty="0">
              <a:cs typeface="Arial" panose="020B0604020202020204" pitchFamily="34" charset="0"/>
            </a:endParaRPr>
          </a:p>
          <a:p>
            <a:endParaRPr lang="en-IN" dirty="0"/>
          </a:p>
        </p:txBody>
      </p:sp>
      <p:sp>
        <p:nvSpPr>
          <p:cNvPr id="4" name="Google Shape;297;p37">
            <a:extLst>
              <a:ext uri="{FF2B5EF4-FFF2-40B4-BE49-F238E27FC236}">
                <a16:creationId xmlns:a16="http://schemas.microsoft.com/office/drawing/2014/main" id="{F8C40729-068C-F713-590D-CF7658A45FCA}"/>
              </a:ext>
            </a:extLst>
          </p:cNvPr>
          <p:cNvSpPr txBox="1">
            <a:spLocks/>
          </p:cNvSpPr>
          <p:nvPr/>
        </p:nvSpPr>
        <p:spPr>
          <a:xfrm flipH="1">
            <a:off x="838200" y="1104446"/>
            <a:ext cx="10515600" cy="704850"/>
          </a:xfrm>
          <a:prstGeom prst="snip2DiagRect">
            <a:avLst>
              <a:gd name="adj1" fmla="val 27272"/>
              <a:gd name="adj2" fmla="val 26667"/>
            </a:avLst>
          </a:prstGeom>
          <a:solidFill>
            <a:srgbClr val="FFB84C"/>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0"/>
              </a:spcBef>
            </a:pPr>
            <a:r>
              <a:rPr lang="en-US" sz="2650" b="1" dirty="0">
                <a:solidFill>
                  <a:schemeClr val="dk1"/>
                </a:solidFill>
                <a:latin typeface="Arial"/>
                <a:ea typeface="Arial"/>
                <a:cs typeface="Arial"/>
                <a:sym typeface="Arial"/>
              </a:rPr>
              <a:t>PROJECT OVERVIEW</a:t>
            </a:r>
          </a:p>
        </p:txBody>
      </p:sp>
    </p:spTree>
    <p:extLst>
      <p:ext uri="{BB962C8B-B14F-4D97-AF65-F5344CB8AC3E}">
        <p14:creationId xmlns:p14="http://schemas.microsoft.com/office/powerpoint/2010/main" val="40640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a:xfrm>
            <a:off x="838200" y="2101515"/>
            <a:ext cx="10327105" cy="4075447"/>
          </a:xfrm>
        </p:spPr>
        <p:txBody>
          <a:bodyPr/>
          <a:lstStyle/>
          <a:p>
            <a:r>
              <a:rPr lang="en-IN" sz="3200" dirty="0"/>
              <a:t>Real Estate Companies</a:t>
            </a:r>
          </a:p>
          <a:p>
            <a:r>
              <a:rPr lang="en-IN" sz="3200" dirty="0"/>
              <a:t>Civil Engineers</a:t>
            </a:r>
          </a:p>
          <a:p>
            <a:r>
              <a:rPr lang="en-IN" sz="3200" dirty="0"/>
              <a:t>Architectures</a:t>
            </a:r>
          </a:p>
        </p:txBody>
      </p:sp>
      <p:sp>
        <p:nvSpPr>
          <p:cNvPr id="4" name="Google Shape;297;p37">
            <a:extLst>
              <a:ext uri="{FF2B5EF4-FFF2-40B4-BE49-F238E27FC236}">
                <a16:creationId xmlns:a16="http://schemas.microsoft.com/office/drawing/2014/main" id="{8C0F56A3-D98C-23AE-63BA-E01063EE6379}"/>
              </a:ext>
            </a:extLst>
          </p:cNvPr>
          <p:cNvSpPr>
            <a:spLocks noGrp="1"/>
          </p:cNvSpPr>
          <p:nvPr>
            <p:ph type="title"/>
          </p:nvPr>
        </p:nvSpPr>
        <p:spPr>
          <a:xfrm flipH="1">
            <a:off x="838200" y="1104446"/>
            <a:ext cx="10515600" cy="704850"/>
          </a:xfrm>
          <a:prstGeom prst="snip2DiagRect">
            <a:avLst>
              <a:gd name="adj1" fmla="val 27272"/>
              <a:gd name="adj2" fmla="val 26667"/>
            </a:avLst>
          </a:prstGeom>
          <a:solidFill>
            <a:srgbClr val="FFB84C"/>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2650" b="1" i="0" u="none" strike="noStrike" cap="none" dirty="0">
                <a:solidFill>
                  <a:schemeClr val="dk1"/>
                </a:solidFill>
                <a:latin typeface="Arial"/>
                <a:ea typeface="Arial"/>
                <a:cs typeface="Arial"/>
                <a:sym typeface="Arial"/>
              </a:rPr>
              <a:t>Who Are The Users End User?</a:t>
            </a:r>
            <a:endParaRPr sz="2650" b="1" i="0" u="none" strike="noStrike" cap="none" dirty="0">
              <a:solidFill>
                <a:schemeClr val="dk1"/>
              </a:solidFill>
              <a:latin typeface="Arial"/>
              <a:ea typeface="Arial"/>
              <a:cs typeface="Arial"/>
              <a:sym typeface="Arial"/>
            </a:endParaRPr>
          </a:p>
        </p:txBody>
      </p:sp>
      <p:pic>
        <p:nvPicPr>
          <p:cNvPr id="8" name="Picture 7">
            <a:extLst>
              <a:ext uri="{FF2B5EF4-FFF2-40B4-BE49-F238E27FC236}">
                <a16:creationId xmlns:a16="http://schemas.microsoft.com/office/drawing/2014/main" id="{6FB6C73E-7BC2-B6C8-AF8A-F62EA2F0D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695" y="3939749"/>
            <a:ext cx="3212683" cy="1797476"/>
          </a:xfrm>
          <a:prstGeom prst="rect">
            <a:avLst/>
          </a:prstGeom>
        </p:spPr>
      </p:pic>
      <p:pic>
        <p:nvPicPr>
          <p:cNvPr id="10" name="Picture 9">
            <a:extLst>
              <a:ext uri="{FF2B5EF4-FFF2-40B4-BE49-F238E27FC236}">
                <a16:creationId xmlns:a16="http://schemas.microsoft.com/office/drawing/2014/main" id="{F1A467B5-DCA3-FC10-1BD3-36279A0C9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0044" y="3939749"/>
            <a:ext cx="2251911" cy="1606546"/>
          </a:xfrm>
          <a:prstGeom prst="rect">
            <a:avLst/>
          </a:prstGeom>
        </p:spPr>
      </p:pic>
      <p:pic>
        <p:nvPicPr>
          <p:cNvPr id="12" name="Picture 11">
            <a:extLst>
              <a:ext uri="{FF2B5EF4-FFF2-40B4-BE49-F238E27FC236}">
                <a16:creationId xmlns:a16="http://schemas.microsoft.com/office/drawing/2014/main" id="{BA28F099-CF8E-7A70-2119-93374E6EDD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9600" y="3665907"/>
            <a:ext cx="2485582" cy="2071318"/>
          </a:xfrm>
          <a:prstGeom prst="rect">
            <a:avLst/>
          </a:prstGeom>
        </p:spPr>
      </p:pic>
      <p:pic>
        <p:nvPicPr>
          <p:cNvPr id="14" name="Picture 13">
            <a:extLst>
              <a:ext uri="{FF2B5EF4-FFF2-40B4-BE49-F238E27FC236}">
                <a16:creationId xmlns:a16="http://schemas.microsoft.com/office/drawing/2014/main" id="{03EB56BF-D74F-6347-923F-5444ED584C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9767" y="1999453"/>
            <a:ext cx="3280581" cy="1940296"/>
          </a:xfrm>
          <a:prstGeom prst="rect">
            <a:avLst/>
          </a:prstGeom>
        </p:spPr>
      </p:pic>
    </p:spTree>
    <p:extLst>
      <p:ext uri="{BB962C8B-B14F-4D97-AF65-F5344CB8AC3E}">
        <p14:creationId xmlns:p14="http://schemas.microsoft.com/office/powerpoint/2010/main" val="86745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327;p39">
            <a:extLst>
              <a:ext uri="{FF2B5EF4-FFF2-40B4-BE49-F238E27FC236}">
                <a16:creationId xmlns:a16="http://schemas.microsoft.com/office/drawing/2014/main" id="{80D9A53F-D961-D16A-92DA-178019CFFB80}"/>
              </a:ext>
            </a:extLst>
          </p:cNvPr>
          <p:cNvSpPr/>
          <p:nvPr/>
        </p:nvSpPr>
        <p:spPr>
          <a:xfrm flipH="1">
            <a:off x="1856636" y="1113413"/>
            <a:ext cx="8478728" cy="900659"/>
          </a:xfrm>
          <a:prstGeom prst="snip2DiagRect">
            <a:avLst>
              <a:gd name="adj1" fmla="val 27272"/>
              <a:gd name="adj2" fmla="val 26667"/>
            </a:avLst>
          </a:prstGeom>
          <a:solidFill>
            <a:srgbClr val="FFB84C"/>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lnSpc>
                <a:spcPct val="90000"/>
              </a:lnSpc>
              <a:buClr>
                <a:schemeClr val="dk1"/>
              </a:buClr>
              <a:buSzPts val="3300"/>
            </a:pPr>
            <a:r>
              <a:rPr lang="en-US" sz="2800" b="1" dirty="0">
                <a:solidFill>
                  <a:schemeClr val="dk1"/>
                </a:solidFill>
                <a:latin typeface="Arial"/>
                <a:ea typeface="Arial"/>
                <a:cs typeface="Arial"/>
                <a:sym typeface="Arial"/>
              </a:rPr>
              <a:t>THE WOW FACTOR IN OUR SOLUTION</a:t>
            </a:r>
          </a:p>
        </p:txBody>
      </p:sp>
      <p:sp>
        <p:nvSpPr>
          <p:cNvPr id="7" name="Google Shape;329;p39">
            <a:extLst>
              <a:ext uri="{FF2B5EF4-FFF2-40B4-BE49-F238E27FC236}">
                <a16:creationId xmlns:a16="http://schemas.microsoft.com/office/drawing/2014/main" id="{E417EC71-BB36-4D7E-BF81-4545DE13B7BA}"/>
              </a:ext>
            </a:extLst>
          </p:cNvPr>
          <p:cNvSpPr>
            <a:spLocks noGrp="1"/>
          </p:cNvSpPr>
          <p:nvPr>
            <p:ph idx="1"/>
          </p:nvPr>
        </p:nvSpPr>
        <p:spPr>
          <a:xfrm>
            <a:off x="838200" y="2551113"/>
            <a:ext cx="3862137" cy="721476"/>
          </a:xfrm>
          <a:prstGeom prst="roundRect">
            <a:avLst>
              <a:gd name="adj" fmla="val 33333"/>
            </a:avLst>
          </a:prstGeom>
          <a:solidFill>
            <a:srgbClr val="FFB84C"/>
          </a:solidFill>
          <a:ln>
            <a:noFill/>
          </a:ln>
          <a:effectLst>
            <a:outerShdw blurRad="76200" dist="12700" dir="2700000" sx="101000" sy="101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400" dirty="0">
                <a:solidFill>
                  <a:schemeClr val="dk1"/>
                </a:solidFill>
                <a:latin typeface="Arial"/>
                <a:ea typeface="Arial"/>
                <a:cs typeface="Arial"/>
                <a:sym typeface="Arial"/>
              </a:rPr>
              <a:t>Accurate Price Prediction</a:t>
            </a:r>
            <a:endParaRPr sz="1400" b="0" i="0" u="none" strike="noStrike" cap="none" dirty="0">
              <a:solidFill>
                <a:schemeClr val="dk1"/>
              </a:solidFill>
              <a:latin typeface="Arial"/>
              <a:ea typeface="Arial"/>
              <a:cs typeface="Arial"/>
              <a:sym typeface="Arial"/>
            </a:endParaRPr>
          </a:p>
        </p:txBody>
      </p:sp>
      <p:sp>
        <p:nvSpPr>
          <p:cNvPr id="8" name="Google Shape;331;p39">
            <a:extLst>
              <a:ext uri="{FF2B5EF4-FFF2-40B4-BE49-F238E27FC236}">
                <a16:creationId xmlns:a16="http://schemas.microsoft.com/office/drawing/2014/main" id="{ACE391B7-FF63-2034-FEBE-0427B6435894}"/>
              </a:ext>
            </a:extLst>
          </p:cNvPr>
          <p:cNvSpPr/>
          <p:nvPr/>
        </p:nvSpPr>
        <p:spPr>
          <a:xfrm>
            <a:off x="838200" y="3585412"/>
            <a:ext cx="3862137" cy="722821"/>
          </a:xfrm>
          <a:prstGeom prst="roundRect">
            <a:avLst>
              <a:gd name="adj" fmla="val 33333"/>
            </a:avLst>
          </a:prstGeom>
          <a:solidFill>
            <a:srgbClr val="FFB84C"/>
          </a:solidFill>
          <a:ln>
            <a:noFill/>
          </a:ln>
          <a:effectLst>
            <a:outerShdw blurRad="76200" dist="12700" dir="2700000" sx="101000" sy="101000" algn="tl" rotWithShape="0">
              <a:srgbClr val="000000">
                <a:alpha val="40000"/>
              </a:srgbClr>
            </a:outerShdw>
          </a:effectLst>
        </p:spPr>
        <p:txBody>
          <a:bodyPr spcFirstLastPara="1" wrap="square" lIns="91425" tIns="45700" rIns="91425" bIns="45700" anchor="ctr" anchorCtr="0">
            <a:noAutofit/>
          </a:bodyPr>
          <a:lstStyle/>
          <a:p>
            <a:pPr algn="ctr">
              <a:buClr>
                <a:srgbClr val="000000"/>
              </a:buClr>
              <a:buFont typeface="Arial"/>
              <a:buNone/>
            </a:pPr>
            <a:r>
              <a:rPr lang="en-IN" sz="2400" kern="0" dirty="0">
                <a:solidFill>
                  <a:srgbClr val="000000"/>
                </a:solidFill>
                <a:latin typeface="Arial"/>
                <a:ea typeface="Arial"/>
                <a:cs typeface="Arial"/>
                <a:sym typeface="Arial"/>
              </a:rPr>
              <a:t>User Friendly</a:t>
            </a:r>
            <a:endParaRPr sz="1400" kern="0" dirty="0">
              <a:solidFill>
                <a:srgbClr val="000000"/>
              </a:solidFill>
              <a:latin typeface="Arial"/>
              <a:cs typeface="Arial"/>
              <a:sym typeface="Arial"/>
            </a:endParaRPr>
          </a:p>
        </p:txBody>
      </p:sp>
      <p:sp>
        <p:nvSpPr>
          <p:cNvPr id="9" name="Google Shape;331;p39">
            <a:extLst>
              <a:ext uri="{FF2B5EF4-FFF2-40B4-BE49-F238E27FC236}">
                <a16:creationId xmlns:a16="http://schemas.microsoft.com/office/drawing/2014/main" id="{01555558-6309-E449-CA4C-3DC873F48A4A}"/>
              </a:ext>
            </a:extLst>
          </p:cNvPr>
          <p:cNvSpPr/>
          <p:nvPr/>
        </p:nvSpPr>
        <p:spPr>
          <a:xfrm>
            <a:off x="838199" y="4621056"/>
            <a:ext cx="3862137" cy="639297"/>
          </a:xfrm>
          <a:prstGeom prst="roundRect">
            <a:avLst>
              <a:gd name="adj" fmla="val 33333"/>
            </a:avLst>
          </a:prstGeom>
          <a:solidFill>
            <a:srgbClr val="FFB84C"/>
          </a:solidFill>
          <a:ln>
            <a:noFill/>
          </a:ln>
          <a:effectLst>
            <a:outerShdw blurRad="76200" dist="12700" dir="2700000" sx="101000" sy="101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400" dirty="0">
                <a:solidFill>
                  <a:schemeClr val="dk1"/>
                </a:solidFill>
                <a:latin typeface="Arial"/>
                <a:cs typeface="Arial"/>
                <a:sym typeface="Arial"/>
              </a:rPr>
              <a:t>Time Saving</a:t>
            </a:r>
            <a:endParaRPr dirty="0"/>
          </a:p>
        </p:txBody>
      </p:sp>
      <p:sp>
        <p:nvSpPr>
          <p:cNvPr id="10" name="Google Shape;331;p39">
            <a:extLst>
              <a:ext uri="{FF2B5EF4-FFF2-40B4-BE49-F238E27FC236}">
                <a16:creationId xmlns:a16="http://schemas.microsoft.com/office/drawing/2014/main" id="{ACCB5E2B-37D4-7721-78C4-827BEB15DD16}"/>
              </a:ext>
            </a:extLst>
          </p:cNvPr>
          <p:cNvSpPr/>
          <p:nvPr/>
        </p:nvSpPr>
        <p:spPr>
          <a:xfrm>
            <a:off x="838199" y="5573176"/>
            <a:ext cx="3862136" cy="763456"/>
          </a:xfrm>
          <a:prstGeom prst="roundRect">
            <a:avLst>
              <a:gd name="adj" fmla="val 33333"/>
            </a:avLst>
          </a:prstGeom>
          <a:solidFill>
            <a:srgbClr val="FFB84C"/>
          </a:solidFill>
          <a:ln>
            <a:noFill/>
          </a:ln>
          <a:effectLst>
            <a:outerShdw blurRad="76200" dist="12700" dir="2700000" sx="101000" sy="101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400" dirty="0">
                <a:solidFill>
                  <a:schemeClr val="dk1"/>
                </a:solidFill>
                <a:latin typeface="Arial"/>
                <a:cs typeface="Arial"/>
                <a:sym typeface="Arial"/>
              </a:rPr>
              <a:t>More Profitable Model</a:t>
            </a:r>
            <a:endParaRPr dirty="0"/>
          </a:p>
        </p:txBody>
      </p:sp>
      <p:sp>
        <p:nvSpPr>
          <p:cNvPr id="12" name="Google Shape;334;p39">
            <a:extLst>
              <a:ext uri="{FF2B5EF4-FFF2-40B4-BE49-F238E27FC236}">
                <a16:creationId xmlns:a16="http://schemas.microsoft.com/office/drawing/2014/main" id="{3514FAE7-5624-DCAE-C77F-A0772BDBB2B9}"/>
              </a:ext>
            </a:extLst>
          </p:cNvPr>
          <p:cNvSpPr/>
          <p:nvPr/>
        </p:nvSpPr>
        <p:spPr>
          <a:xfrm>
            <a:off x="5727032" y="4308233"/>
            <a:ext cx="5326231" cy="2146596"/>
          </a:xfrm>
          <a:prstGeom prst="wedgeRoundRectCallout">
            <a:avLst>
              <a:gd name="adj1" fmla="val -68008"/>
              <a:gd name="adj2" fmla="val 24690"/>
              <a:gd name="adj3" fmla="val 16667"/>
            </a:avLst>
          </a:prstGeom>
          <a:solidFill>
            <a:srgbClr val="ECECEC"/>
          </a:solidFill>
          <a:ln>
            <a:noFill/>
          </a:ln>
          <a:effectLst>
            <a:outerShdw blurRad="76200" dist="50800" dir="2700000" algn="ctr" rotWithShape="0">
              <a:schemeClr val="dk1">
                <a:alpha val="4000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2400" b="0" i="0" u="none" strike="noStrike" cap="none" dirty="0">
                <a:solidFill>
                  <a:schemeClr val="dk1"/>
                </a:solidFill>
                <a:latin typeface="Arial"/>
                <a:ea typeface="Arial"/>
                <a:cs typeface="Arial"/>
                <a:sym typeface="Arial"/>
              </a:rPr>
              <a:t>- </a:t>
            </a:r>
            <a:r>
              <a:rPr lang="en-IN" sz="2400" dirty="0">
                <a:solidFill>
                  <a:schemeClr val="dk1"/>
                </a:solidFill>
                <a:latin typeface="Arial"/>
                <a:ea typeface="Arial"/>
                <a:cs typeface="Arial"/>
                <a:sym typeface="Arial"/>
              </a:rPr>
              <a:t>The Business man can Make Big Profit by Investing Money that Houses whose Price is less than the model Predict. </a:t>
            </a:r>
            <a:endParaRPr dirty="0"/>
          </a:p>
        </p:txBody>
      </p:sp>
      <p:sp>
        <p:nvSpPr>
          <p:cNvPr id="11" name="Google Shape;334;p39">
            <a:extLst>
              <a:ext uri="{FF2B5EF4-FFF2-40B4-BE49-F238E27FC236}">
                <a16:creationId xmlns:a16="http://schemas.microsoft.com/office/drawing/2014/main" id="{A64172AE-2ABB-228C-530F-7491F09EB9AD}"/>
              </a:ext>
            </a:extLst>
          </p:cNvPr>
          <p:cNvSpPr/>
          <p:nvPr/>
        </p:nvSpPr>
        <p:spPr>
          <a:xfrm>
            <a:off x="6096000" y="2301036"/>
            <a:ext cx="5026780" cy="1833773"/>
          </a:xfrm>
          <a:prstGeom prst="wedgeRoundRectCallout">
            <a:avLst>
              <a:gd name="adj1" fmla="val -73849"/>
              <a:gd name="adj2" fmla="val -19926"/>
              <a:gd name="adj3" fmla="val 16667"/>
            </a:avLst>
          </a:prstGeom>
          <a:solidFill>
            <a:srgbClr val="ECECEC"/>
          </a:solidFill>
          <a:ln>
            <a:noFill/>
          </a:ln>
          <a:effectLst>
            <a:outerShdw blurRad="76200" dist="50800" dir="2700000" algn="ctr" rotWithShape="0">
              <a:schemeClr val="dk1">
                <a:alpha val="4000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2400" b="0" i="0" u="none" strike="noStrike" cap="none" dirty="0">
                <a:solidFill>
                  <a:schemeClr val="dk1"/>
                </a:solidFill>
                <a:latin typeface="Arial"/>
                <a:ea typeface="Arial"/>
                <a:cs typeface="Arial"/>
                <a:sym typeface="Arial"/>
              </a:rPr>
              <a:t>- Very easy to use.</a:t>
            </a:r>
            <a:endParaRPr dirty="0"/>
          </a:p>
          <a:p>
            <a:pPr marL="342900" marR="0" lvl="0" indent="-342900" algn="ctr" rtl="0">
              <a:lnSpc>
                <a:spcPct val="100000"/>
              </a:lnSpc>
              <a:spcBef>
                <a:spcPts val="0"/>
              </a:spcBef>
              <a:spcAft>
                <a:spcPts val="0"/>
              </a:spcAft>
              <a:buClr>
                <a:srgbClr val="000000"/>
              </a:buClr>
              <a:buSzPts val="2400"/>
              <a:buFont typeface="Calibri"/>
              <a:buChar char="-"/>
            </a:pPr>
            <a:r>
              <a:rPr lang="en-IN" sz="2400" dirty="0">
                <a:solidFill>
                  <a:schemeClr val="dk1"/>
                </a:solidFill>
                <a:latin typeface="Arial"/>
                <a:cs typeface="Arial"/>
                <a:sym typeface="Arial"/>
              </a:rPr>
              <a:t>It predict accurate Price Based on Input Features.</a:t>
            </a:r>
            <a:endParaRPr dirty="0"/>
          </a:p>
          <a:p>
            <a:pPr marL="342900" marR="0" lvl="0" indent="-342900" algn="ctr" rtl="0">
              <a:lnSpc>
                <a:spcPct val="100000"/>
              </a:lnSpc>
              <a:spcBef>
                <a:spcPts val="0"/>
              </a:spcBef>
              <a:spcAft>
                <a:spcPts val="0"/>
              </a:spcAft>
              <a:buClr>
                <a:srgbClr val="000000"/>
              </a:buClr>
              <a:buSzPts val="2400"/>
              <a:buFont typeface="Calibri"/>
              <a:buChar char="-"/>
            </a:pPr>
            <a:endParaRPr dirty="0"/>
          </a:p>
        </p:txBody>
      </p:sp>
    </p:spTree>
    <p:extLst>
      <p:ext uri="{BB962C8B-B14F-4D97-AF65-F5344CB8AC3E}">
        <p14:creationId xmlns:p14="http://schemas.microsoft.com/office/powerpoint/2010/main" val="336593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250"/>
                                        <p:tgtEl>
                                          <p:spTgt spid="7"/>
                                        </p:tgtEl>
                                        <p:attrNameLst>
                                          <p:attrName>ppt_x</p:attrName>
                                        </p:attrNameLst>
                                      </p:cBhvr>
                                      <p:tavLst>
                                        <p:tav tm="0">
                                          <p:val>
                                            <p:strVal val="#ppt_x-1"/>
                                          </p:val>
                                        </p:tav>
                                        <p:tav tm="100000">
                                          <p:val>
                                            <p:strVal val="#ppt_x"/>
                                          </p:val>
                                        </p:tav>
                                      </p:tavLst>
                                    </p:anim>
                                  </p:childTnLst>
                                </p:cTn>
                              </p:par>
                            </p:childTnLst>
                          </p:cTn>
                        </p:par>
                        <p:par>
                          <p:cTn id="12" fill="hold">
                            <p:stCondLst>
                              <p:cond delay="750"/>
                            </p:stCondLst>
                            <p:childTnLst>
                              <p:par>
                                <p:cTn id="13" presetID="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250"/>
                                        <p:tgtEl>
                                          <p:spTgt spid="8"/>
                                        </p:tgtEl>
                                        <p:attrNameLst>
                                          <p:attrName>ppt_x</p:attrName>
                                        </p:attrNameLst>
                                      </p:cBhvr>
                                      <p:tavLst>
                                        <p:tav tm="0">
                                          <p:val>
                                            <p:strVal val="#ppt_x-1"/>
                                          </p:val>
                                        </p:tav>
                                        <p:tav tm="100000">
                                          <p:val>
                                            <p:strVal val="#ppt_x"/>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250"/>
                                        <p:tgtEl>
                                          <p:spTgt spid="9"/>
                                        </p:tgtEl>
                                        <p:attrNameLst>
                                          <p:attrName>ppt_x</p:attrName>
                                        </p:attrNameLst>
                                      </p:cBhvr>
                                      <p:tavLst>
                                        <p:tav tm="0">
                                          <p:val>
                                            <p:strVal val="#ppt_x-1"/>
                                          </p:val>
                                        </p:tav>
                                        <p:tav tm="100000">
                                          <p:val>
                                            <p:strVal val="#ppt_x"/>
                                          </p:val>
                                        </p:tav>
                                      </p:tavLst>
                                    </p:anim>
                                  </p:childTnLst>
                                </p:cTn>
                              </p:par>
                            </p:childTnLst>
                          </p:cTn>
                        </p:par>
                        <p:par>
                          <p:cTn id="20" fill="hold">
                            <p:stCondLst>
                              <p:cond delay="1250"/>
                            </p:stCondLst>
                            <p:childTnLst>
                              <p:par>
                                <p:cTn id="21" presetID="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50"/>
                                        <p:tgtEl>
                                          <p:spTgt spid="10"/>
                                        </p:tgtEl>
                                        <p:attrNameLst>
                                          <p:attrName>ppt_x</p:attrName>
                                        </p:attrNameLst>
                                      </p:cBhvr>
                                      <p:tavLst>
                                        <p:tav tm="0">
                                          <p:val>
                                            <p:strVal val="#ppt_x-1"/>
                                          </p:val>
                                        </p:tav>
                                        <p:tav tm="100000">
                                          <p:val>
                                            <p:strVal val="#ppt_x"/>
                                          </p:val>
                                        </p:tav>
                                      </p:tavLst>
                                    </p:anim>
                                  </p:childTnLst>
                                </p:cTn>
                              </p:par>
                              <p:par>
                                <p:cTn id="24" presetID="23" presetClass="entr" presetSubtype="16"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250"/>
                                        <p:tgtEl>
                                          <p:spTgt spid="11"/>
                                        </p:tgtEl>
                                        <p:attrNameLst>
                                          <p:attrName>ppt_w</p:attrName>
                                        </p:attrNameLst>
                                      </p:cBhvr>
                                      <p:tavLst>
                                        <p:tav tm="0">
                                          <p:val>
                                            <p:strVal val="0"/>
                                          </p:val>
                                        </p:tav>
                                        <p:tav tm="100000">
                                          <p:val>
                                            <p:strVal val="#ppt_w"/>
                                          </p:val>
                                        </p:tav>
                                      </p:tavLst>
                                    </p:anim>
                                    <p:anim calcmode="lin" valueType="num">
                                      <p:cBhvr additive="base">
                                        <p:cTn id="27" dur="250"/>
                                        <p:tgtEl>
                                          <p:spTgt spid="11"/>
                                        </p:tgtEl>
                                        <p:attrNameLst>
                                          <p:attrName>ppt_h</p:attrName>
                                        </p:attrNameLst>
                                      </p:cBhvr>
                                      <p:tavLst>
                                        <p:tav tm="0">
                                          <p:val>
                                            <p:strVal val="0"/>
                                          </p:val>
                                        </p:tav>
                                        <p:tav tm="100000">
                                          <p:val>
                                            <p:strVal val="#ppt_h"/>
                                          </p:val>
                                        </p:tav>
                                      </p:tavLst>
                                    </p:anim>
                                  </p:childTnLst>
                                </p:cTn>
                              </p:par>
                              <p:par>
                                <p:cTn id="28" presetID="23" presetClass="entr" presetSubtype="16"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250"/>
                                        <p:tgtEl>
                                          <p:spTgt spid="12"/>
                                        </p:tgtEl>
                                        <p:attrNameLst>
                                          <p:attrName>ppt_w</p:attrName>
                                        </p:attrNameLst>
                                      </p:cBhvr>
                                      <p:tavLst>
                                        <p:tav tm="0">
                                          <p:val>
                                            <p:strVal val="0"/>
                                          </p:val>
                                        </p:tav>
                                        <p:tav tm="100000">
                                          <p:val>
                                            <p:strVal val="#ppt_w"/>
                                          </p:val>
                                        </p:tav>
                                      </p:tavLst>
                                    </p:anim>
                                    <p:anim calcmode="lin" valueType="num">
                                      <p:cBhvr additive="base">
                                        <p:cTn id="31" dur="250"/>
                                        <p:tgtEl>
                                          <p:spTgt spid="1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2663D43-05E8-567D-A712-DB5ACC0384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26104"/>
            <a:ext cx="11085698" cy="3785937"/>
          </a:xfrm>
        </p:spPr>
      </p:pic>
      <p:sp>
        <p:nvSpPr>
          <p:cNvPr id="4" name="Google Shape;388;p43">
            <a:extLst>
              <a:ext uri="{FF2B5EF4-FFF2-40B4-BE49-F238E27FC236}">
                <a16:creationId xmlns:a16="http://schemas.microsoft.com/office/drawing/2014/main" id="{F64BA514-0DA4-3B4A-5EE7-546BD51B2167}"/>
              </a:ext>
            </a:extLst>
          </p:cNvPr>
          <p:cNvSpPr>
            <a:spLocks noGrp="1"/>
          </p:cNvSpPr>
          <p:nvPr>
            <p:ph type="title"/>
          </p:nvPr>
        </p:nvSpPr>
        <p:spPr>
          <a:xfrm flipH="1">
            <a:off x="2677885" y="1217028"/>
            <a:ext cx="6836229" cy="704850"/>
          </a:xfrm>
          <a:prstGeom prst="snip2DiagRect">
            <a:avLst>
              <a:gd name="adj1" fmla="val 27272"/>
              <a:gd name="adj2" fmla="val 26667"/>
            </a:avLst>
          </a:prstGeom>
          <a:solidFill>
            <a:srgbClr val="FFB84C"/>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2650" b="1" i="0" u="none" strike="noStrike" cap="none" dirty="0">
                <a:solidFill>
                  <a:schemeClr val="dk1"/>
                </a:solidFill>
                <a:latin typeface="Arial"/>
                <a:ea typeface="Arial"/>
                <a:cs typeface="Arial"/>
                <a:sym typeface="Arial"/>
              </a:rPr>
              <a:t>MODELING</a:t>
            </a:r>
            <a:endParaRPr dirty="0"/>
          </a:p>
        </p:txBody>
      </p:sp>
    </p:spTree>
    <p:extLst>
      <p:ext uri="{BB962C8B-B14F-4D97-AF65-F5344CB8AC3E}">
        <p14:creationId xmlns:p14="http://schemas.microsoft.com/office/powerpoint/2010/main" val="3314519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eparation 3">
            <a:extLst>
              <a:ext uri="{FF2B5EF4-FFF2-40B4-BE49-F238E27FC236}">
                <a16:creationId xmlns:a16="http://schemas.microsoft.com/office/drawing/2014/main" id="{AEBB6E9A-6E85-A7F9-4DF2-26A2B4803354}"/>
              </a:ext>
            </a:extLst>
          </p:cNvPr>
          <p:cNvSpPr/>
          <p:nvPr/>
        </p:nvSpPr>
        <p:spPr>
          <a:xfrm>
            <a:off x="11353800" y="1700463"/>
            <a:ext cx="45719" cy="45719"/>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08EF481-2C4F-A814-B4D2-F829B2EF69C5}"/>
              </a:ext>
            </a:extLst>
          </p:cNvPr>
          <p:cNvSpPr/>
          <p:nvPr/>
        </p:nvSpPr>
        <p:spPr>
          <a:xfrm>
            <a:off x="6096000" y="-1390425"/>
            <a:ext cx="22411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Google Shape;407;p44">
            <a:extLst>
              <a:ext uri="{FF2B5EF4-FFF2-40B4-BE49-F238E27FC236}">
                <a16:creationId xmlns:a16="http://schemas.microsoft.com/office/drawing/2014/main" id="{53B0C66D-6183-39DE-2BE1-D5457027356B}"/>
              </a:ext>
            </a:extLst>
          </p:cNvPr>
          <p:cNvSpPr>
            <a:spLocks noGrp="1"/>
          </p:cNvSpPr>
          <p:nvPr>
            <p:ph type="title"/>
          </p:nvPr>
        </p:nvSpPr>
        <p:spPr>
          <a:xfrm flipH="1">
            <a:off x="3290436" y="1291476"/>
            <a:ext cx="5611127" cy="715963"/>
          </a:xfrm>
          <a:prstGeom prst="snip2DiagRect">
            <a:avLst>
              <a:gd name="adj1" fmla="val 27272"/>
              <a:gd name="adj2" fmla="val 26667"/>
            </a:avLst>
          </a:prstGeom>
          <a:solidFill>
            <a:srgbClr val="FFB84C"/>
          </a:solidFill>
          <a:ln w="25400" cap="flat" cmpd="sng">
            <a:solidFill>
              <a:schemeClr val="tx1"/>
            </a:solidFill>
            <a:prstDash val="solid"/>
            <a:round/>
            <a:headEnd type="none" w="sm" len="sm"/>
            <a:tailEnd type="none" w="sm" len="sm"/>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2650" b="1" i="0" u="none" strike="noStrike" cap="none" dirty="0">
                <a:solidFill>
                  <a:schemeClr val="dk1"/>
                </a:solidFill>
                <a:latin typeface="Arial"/>
                <a:ea typeface="Arial"/>
                <a:cs typeface="Arial"/>
                <a:sym typeface="Arial"/>
              </a:rPr>
              <a:t>Results </a:t>
            </a:r>
            <a:endParaRPr sz="1400" b="0" i="0" u="none" strike="noStrike" cap="none" dirty="0">
              <a:solidFill>
                <a:schemeClr val="lt1"/>
              </a:solidFill>
              <a:latin typeface="Arial"/>
              <a:ea typeface="Arial"/>
              <a:cs typeface="Arial"/>
              <a:sym typeface="Arial"/>
            </a:endParaRPr>
          </a:p>
        </p:txBody>
      </p:sp>
      <p:pic>
        <p:nvPicPr>
          <p:cNvPr id="7" name="Google Shape;409;p44" descr="Icon&#10;&#10;Description automatically generated">
            <a:extLst>
              <a:ext uri="{FF2B5EF4-FFF2-40B4-BE49-F238E27FC236}">
                <a16:creationId xmlns:a16="http://schemas.microsoft.com/office/drawing/2014/main" id="{F498ECB7-8E9D-A2D8-80FD-4F7E9987C57B}"/>
              </a:ext>
            </a:extLst>
          </p:cNvPr>
          <p:cNvPicPr preferRelativeResize="0"/>
          <p:nvPr/>
        </p:nvPicPr>
        <p:blipFill rotWithShape="1">
          <a:blip r:embed="rId2">
            <a:alphaModFix/>
          </a:blip>
          <a:srcRect/>
          <a:stretch/>
        </p:blipFill>
        <p:spPr>
          <a:xfrm>
            <a:off x="838200" y="3084054"/>
            <a:ext cx="1196790" cy="1120979"/>
          </a:xfrm>
          <a:prstGeom prst="roundRect">
            <a:avLst>
              <a:gd name="adj" fmla="val 4167"/>
            </a:avLst>
          </a:prstGeom>
          <a:solidFill>
            <a:srgbClr val="FFFFFF"/>
          </a:solidFill>
          <a:ln w="76200" cap="sq" cmpd="sng">
            <a:solidFill>
              <a:srgbClr val="292929"/>
            </a:solidFill>
            <a:prstDash val="solid"/>
            <a:miter lim="800000"/>
            <a:headEnd type="none" w="sm" len="sm"/>
            <a:tailEnd type="none" w="sm" len="sm"/>
          </a:ln>
          <a:effectLst>
            <a:reflection stA="28000" endPos="28000" dist="5000" dir="5400000" sy="-100000" algn="bl" rotWithShape="0"/>
          </a:effectLst>
        </p:spPr>
      </p:pic>
      <p:sp>
        <p:nvSpPr>
          <p:cNvPr id="8" name="Google Shape;408;p44">
            <a:extLst>
              <a:ext uri="{FF2B5EF4-FFF2-40B4-BE49-F238E27FC236}">
                <a16:creationId xmlns:a16="http://schemas.microsoft.com/office/drawing/2014/main" id="{51E4C6B0-089D-7053-9677-0BBFF8D5E1FA}"/>
              </a:ext>
            </a:extLst>
          </p:cNvPr>
          <p:cNvSpPr txBox="1">
            <a:spLocks noGrp="1"/>
          </p:cNvSpPr>
          <p:nvPr>
            <p:ph idx="1"/>
          </p:nvPr>
        </p:nvSpPr>
        <p:spPr>
          <a:xfrm>
            <a:off x="2682333" y="3004745"/>
            <a:ext cx="3878887" cy="1200288"/>
          </a:xfrm>
          <a:prstGeom prst="rect">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400" b="0" i="0" u="none" strike="noStrike" cap="none" dirty="0">
                <a:solidFill>
                  <a:schemeClr val="dk1"/>
                </a:solidFill>
                <a:latin typeface="Arial"/>
                <a:ea typeface="Arial"/>
                <a:cs typeface="Arial"/>
                <a:sym typeface="Arial"/>
              </a:rPr>
              <a:t>Git Repo  :</a:t>
            </a:r>
          </a:p>
          <a:p>
            <a:pPr marL="0" marR="0" lvl="0" indent="0" algn="l" rtl="0">
              <a:lnSpc>
                <a:spcPct val="100000"/>
              </a:lnSpc>
              <a:spcBef>
                <a:spcPts val="0"/>
              </a:spcBef>
              <a:spcAft>
                <a:spcPts val="0"/>
              </a:spcAft>
              <a:buNone/>
            </a:pPr>
            <a:r>
              <a:rPr lang="en-IN" sz="2400" b="0" i="0" u="none" strike="noStrike" cap="none" dirty="0">
                <a:solidFill>
                  <a:schemeClr val="dk1"/>
                </a:solidFill>
                <a:latin typeface="Arial"/>
                <a:ea typeface="Arial"/>
                <a:cs typeface="Arial"/>
                <a:sym typeface="Arial"/>
              </a:rPr>
              <a:t>https://github.com/renilpatel18/house_price_pridiction</a:t>
            </a:r>
            <a:endParaRPr sz="2400" b="0" i="0" u="none" strike="noStrike" cap="none" dirty="0">
              <a:solidFill>
                <a:schemeClr val="dk1"/>
              </a:solidFill>
              <a:latin typeface="Arial"/>
              <a:ea typeface="Arial"/>
              <a:cs typeface="Arial"/>
              <a:sym typeface="Arial"/>
            </a:endParaRPr>
          </a:p>
        </p:txBody>
      </p:sp>
      <p:pic>
        <p:nvPicPr>
          <p:cNvPr id="12" name="Picture 11">
            <a:extLst>
              <a:ext uri="{FF2B5EF4-FFF2-40B4-BE49-F238E27FC236}">
                <a16:creationId xmlns:a16="http://schemas.microsoft.com/office/drawing/2014/main" id="{F0C0E4C7-440E-D82E-DC57-B45691F4DB38}"/>
              </a:ext>
            </a:extLst>
          </p:cNvPr>
          <p:cNvPicPr>
            <a:picLocks noChangeAspect="1"/>
          </p:cNvPicPr>
          <p:nvPr/>
        </p:nvPicPr>
        <p:blipFill rotWithShape="1">
          <a:blip r:embed="rId3">
            <a:extLst>
              <a:ext uri="{28A0092B-C50C-407E-A947-70E740481C1C}">
                <a14:useLocalDpi xmlns:a14="http://schemas.microsoft.com/office/drawing/2010/main" val="0"/>
              </a:ext>
            </a:extLst>
          </a:blip>
          <a:srcRect l="3251" t="3572" r="9896" b="9592"/>
          <a:stretch/>
        </p:blipFill>
        <p:spPr>
          <a:xfrm>
            <a:off x="7015119" y="2268697"/>
            <a:ext cx="4989095" cy="4294704"/>
          </a:xfrm>
          <a:prstGeom prst="rect">
            <a:avLst/>
          </a:prstGeom>
        </p:spPr>
      </p:pic>
    </p:spTree>
    <p:extLst>
      <p:ext uri="{BB962C8B-B14F-4D97-AF65-F5344CB8AC3E}">
        <p14:creationId xmlns:p14="http://schemas.microsoft.com/office/powerpoint/2010/main" val="4040384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A8A-2C36-4AB0-86B5-D4AF8CF00EF5}"/>
              </a:ext>
            </a:extLst>
          </p:cNvPr>
          <p:cNvSpPr>
            <a:spLocks noGrp="1"/>
          </p:cNvSpPr>
          <p:nvPr>
            <p:ph type="title"/>
          </p:nvPr>
        </p:nvSpPr>
        <p:spPr>
          <a:xfrm>
            <a:off x="838200" y="947057"/>
            <a:ext cx="10515600" cy="705924"/>
          </a:xfrm>
        </p:spPr>
        <p:txBody>
          <a:bodyPr/>
          <a:lstStyle/>
          <a:p>
            <a:r>
              <a:rPr lang="en-GB" dirty="0"/>
              <a:t> </a:t>
            </a:r>
            <a:endParaRPr lang="en-IN" dirty="0"/>
          </a:p>
        </p:txBody>
      </p:sp>
      <p:sp>
        <p:nvSpPr>
          <p:cNvPr id="3" name="Content Placeholder 2">
            <a:extLst>
              <a:ext uri="{FF2B5EF4-FFF2-40B4-BE49-F238E27FC236}">
                <a16:creationId xmlns:a16="http://schemas.microsoft.com/office/drawing/2014/main" id="{5E398C37-01A5-4A1D-9C3D-74CECE104221}"/>
              </a:ext>
            </a:extLst>
          </p:cNvPr>
          <p:cNvSpPr>
            <a:spLocks noGrp="1"/>
          </p:cNvSpPr>
          <p:nvPr>
            <p:ph idx="1"/>
          </p:nvPr>
        </p:nvSpPr>
        <p:spPr>
          <a:xfrm>
            <a:off x="1008603" y="2358905"/>
            <a:ext cx="10182726" cy="4030282"/>
          </a:xfrm>
        </p:spPr>
        <p:txBody>
          <a:bodyPr/>
          <a:lstStyle/>
          <a:p>
            <a:r>
              <a:rPr lang="en-US" sz="2800" dirty="0">
                <a:cs typeface="Arial" panose="020B0604020202020204" pitchFamily="34" charset="0"/>
              </a:rPr>
              <a:t>In conclusion, this project aims to build a machine learning model that can predict house prices based on their features. The model will be evaluated and compared using various performance metrics, and the results will be presented in a clear and understandable format. </a:t>
            </a:r>
          </a:p>
          <a:p>
            <a:r>
              <a:rPr lang="en-US" sz="2800" dirty="0">
                <a:cs typeface="Arial" panose="020B0604020202020204" pitchFamily="34" charset="0"/>
              </a:rPr>
              <a:t>The project can be useful for real estate agents, homeowners, and buyers who want to make informed decisions about the value of properties.</a:t>
            </a:r>
            <a:endParaRPr lang="en-IN" sz="2800" dirty="0">
              <a:cs typeface="Arial" panose="020B0604020202020204" pitchFamily="34" charset="0"/>
            </a:endParaRPr>
          </a:p>
          <a:p>
            <a:endParaRPr lang="en-IN" dirty="0"/>
          </a:p>
        </p:txBody>
      </p:sp>
      <p:sp>
        <p:nvSpPr>
          <p:cNvPr id="4" name="Google Shape;417;p9">
            <a:extLst>
              <a:ext uri="{FF2B5EF4-FFF2-40B4-BE49-F238E27FC236}">
                <a16:creationId xmlns:a16="http://schemas.microsoft.com/office/drawing/2014/main" id="{63071094-EC9B-FE28-03A2-140CCD0E0A19}"/>
              </a:ext>
            </a:extLst>
          </p:cNvPr>
          <p:cNvSpPr/>
          <p:nvPr/>
        </p:nvSpPr>
        <p:spPr>
          <a:xfrm flipH="1">
            <a:off x="2444680" y="1202651"/>
            <a:ext cx="7302640" cy="900659"/>
          </a:xfrm>
          <a:prstGeom prst="snip2DiagRect">
            <a:avLst>
              <a:gd name="adj1" fmla="val 27272"/>
              <a:gd name="adj2" fmla="val 26667"/>
            </a:avLst>
          </a:prstGeom>
          <a:solidFill>
            <a:srgbClr val="FFB84C"/>
          </a:solid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2650" b="1" i="0" u="none" strike="noStrike" kern="0" cap="none" spc="0" normalizeH="0" baseline="0" noProof="0" dirty="0">
                <a:ln>
                  <a:noFill/>
                </a:ln>
                <a:solidFill>
                  <a:srgbClr val="000000"/>
                </a:solidFill>
                <a:effectLst/>
                <a:uLnTx/>
                <a:uFillTx/>
                <a:latin typeface="Arial"/>
                <a:ea typeface="Arial"/>
                <a:cs typeface="Arial"/>
                <a:sym typeface="Arial"/>
              </a:rPr>
              <a:t>CONCLUSION</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6" name="Google Shape;418;p9">
            <a:extLst>
              <a:ext uri="{FF2B5EF4-FFF2-40B4-BE49-F238E27FC236}">
                <a16:creationId xmlns:a16="http://schemas.microsoft.com/office/drawing/2014/main" id="{50335615-EC90-B11D-5469-FD0F55B02EF1}"/>
              </a:ext>
            </a:extLst>
          </p:cNvPr>
          <p:cNvPicPr preferRelativeResize="0"/>
          <p:nvPr/>
        </p:nvPicPr>
        <p:blipFill rotWithShape="1">
          <a:blip r:embed="rId2">
            <a:alphaModFix/>
          </a:blip>
          <a:srcRect/>
          <a:stretch/>
        </p:blipFill>
        <p:spPr>
          <a:xfrm>
            <a:off x="10062121" y="3967510"/>
            <a:ext cx="1421524" cy="2421676"/>
          </a:xfrm>
          <a:prstGeom prst="rect">
            <a:avLst/>
          </a:prstGeom>
          <a:noFill/>
          <a:ln>
            <a:noFill/>
          </a:ln>
        </p:spPr>
      </p:pic>
    </p:spTree>
    <p:extLst>
      <p:ext uri="{BB962C8B-B14F-4D97-AF65-F5344CB8AC3E}">
        <p14:creationId xmlns:p14="http://schemas.microsoft.com/office/powerpoint/2010/main" val="192411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45DFCD4-2F67-410F-BEB2-5D360A08BC35}" vid="{22661F73-C25B-45D2-9C98-D4D5A05F71F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45DFCD4-2F67-410F-BEB2-5D360A08BC35}" vid="{5C713AA2-8B4B-4A5F-88C6-BB7F5801B97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4" ma:contentTypeDescription="Create a new document." ma:contentTypeScope="" ma:versionID="bcd52990a0dbc3f29a94698a2b5a8023">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7ef62fdeadba381ec08057d0954de75b"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E82DDF-4D4A-433A-BC2D-2CC83BE55886}">
  <ds:schemaRefs>
    <ds:schemaRef ds:uri="http://schemas.microsoft.com/sharepoint/v3/contenttype/forms"/>
  </ds:schemaRefs>
</ds:datastoreItem>
</file>

<file path=customXml/itemProps2.xml><?xml version="1.0" encoding="utf-8"?>
<ds:datastoreItem xmlns:ds="http://schemas.openxmlformats.org/officeDocument/2006/customXml" ds:itemID="{DF41DE9B-9C02-4C52-AC6A-A16DBD42B64B}">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FA202FF-E5A7-45B8-9F3E-8306552AB56C}">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Presentation1</Template>
  <TotalTime>398</TotalTime>
  <Words>439</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Calibri</vt:lpstr>
      <vt:lpstr>Calibri Light</vt:lpstr>
      <vt:lpstr>Office Theme</vt:lpstr>
      <vt:lpstr>1_Office Theme</vt:lpstr>
      <vt:lpstr>House Price Prediction</vt:lpstr>
      <vt:lpstr>AGENDA</vt:lpstr>
      <vt:lpstr>PowerPoint Presentation</vt:lpstr>
      <vt:lpstr>PowerPoint Presentation</vt:lpstr>
      <vt:lpstr>Who Are The Users End User?</vt:lpstr>
      <vt:lpstr>PowerPoint Presentation</vt:lpstr>
      <vt:lpstr>MODELING</vt:lpstr>
      <vt:lpstr>Results </vt:lpstr>
      <vt:lpstr> </vt:lpstr>
      <vt:lpstr>MEET OUR TEAM</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60</dc:title>
  <dc:creator>Pravin Prajapati</dc:creator>
  <cp:lastModifiedBy>Renil Patel</cp:lastModifiedBy>
  <cp:revision>21</cp:revision>
  <dcterms:created xsi:type="dcterms:W3CDTF">2022-06-06T03:52:37Z</dcterms:created>
  <dcterms:modified xsi:type="dcterms:W3CDTF">2023-04-18T15:37:40Z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