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784" r:id="rId2"/>
    <p:sldMasterId id="2147483803" r:id="rId3"/>
    <p:sldMasterId id="2147483822" r:id="rId4"/>
  </p:sldMasterIdLst>
  <p:notesMasterIdLst>
    <p:notesMasterId r:id="rId23"/>
  </p:notesMasterIdLst>
  <p:handoutMasterIdLst>
    <p:handoutMasterId r:id="rId24"/>
  </p:handoutMasterIdLst>
  <p:sldIdLst>
    <p:sldId id="256" r:id="rId5"/>
    <p:sldId id="262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6" r:id="rId14"/>
    <p:sldId id="277" r:id="rId15"/>
    <p:sldId id="282" r:id="rId16"/>
    <p:sldId id="279" r:id="rId17"/>
    <p:sldId id="280" r:id="rId18"/>
    <p:sldId id="281" r:id="rId19"/>
    <p:sldId id="283" r:id="rId20"/>
    <p:sldId id="284" r:id="rId21"/>
    <p:sldId id="258" r:id="rId22"/>
  </p:sldIdLst>
  <p:sldSz cx="9144000" cy="6858000" type="screen4x3"/>
  <p:notesSz cx="6858000" cy="9144000"/>
  <p:custDataLst>
    <p:tags r:id="rId2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2">
          <p15:clr>
            <a:srgbClr val="A4A3A4"/>
          </p15:clr>
        </p15:guide>
        <p15:guide id="2" orient="horz" pos="232">
          <p15:clr>
            <a:srgbClr val="A4A3A4"/>
          </p15:clr>
        </p15:guide>
        <p15:guide id="3" orient="horz" pos="1003">
          <p15:clr>
            <a:srgbClr val="A4A3A4"/>
          </p15:clr>
        </p15:guide>
        <p15:guide id="4" orient="horz" pos="2409">
          <p15:clr>
            <a:srgbClr val="A4A3A4"/>
          </p15:clr>
        </p15:guide>
        <p15:guide id="5" orient="horz" pos="2500">
          <p15:clr>
            <a:srgbClr val="A4A3A4"/>
          </p15:clr>
        </p15:guide>
        <p15:guide id="6" orient="horz" pos="3906">
          <p15:clr>
            <a:srgbClr val="A4A3A4"/>
          </p15:clr>
        </p15:guide>
        <p15:guide id="7" pos="136">
          <p15:clr>
            <a:srgbClr val="A4A3A4"/>
          </p15:clr>
        </p15:guide>
        <p15:guide id="8" pos="839">
          <p15:clr>
            <a:srgbClr val="A4A3A4"/>
          </p15:clr>
        </p15:guide>
        <p15:guide id="9" pos="930">
          <p15:clr>
            <a:srgbClr val="A4A3A4"/>
          </p15:clr>
        </p15:guide>
        <p15:guide id="10" pos="2835">
          <p15:clr>
            <a:srgbClr val="A4A3A4"/>
          </p15:clr>
        </p15:guide>
        <p15:guide id="11" pos="2925">
          <p15:clr>
            <a:srgbClr val="A4A3A4"/>
          </p15:clr>
        </p15:guide>
        <p15:guide id="12" pos="4830">
          <p15:clr>
            <a:srgbClr val="A4A3A4"/>
          </p15:clr>
        </p15:guide>
        <p15:guide id="13" pos="56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orient="horz" pos="158">
          <p15:clr>
            <a:srgbClr val="A4A3A4"/>
          </p15:clr>
        </p15:guide>
        <p15:guide id="3" orient="horz" pos="5602">
          <p15:clr>
            <a:srgbClr val="A4A3A4"/>
          </p15:clr>
        </p15:guide>
        <p15:guide id="4" orient="horz" pos="317">
          <p15:clr>
            <a:srgbClr val="A4A3A4"/>
          </p15:clr>
        </p15:guide>
        <p15:guide id="5" orient="horz" pos="3061">
          <p15:clr>
            <a:srgbClr val="A4A3A4"/>
          </p15:clr>
        </p15:guide>
        <p15:guide id="6" orient="horz" pos="5488">
          <p15:clr>
            <a:srgbClr val="A4A3A4"/>
          </p15:clr>
        </p15:guide>
        <p15:guide id="7" pos="2160">
          <p15:clr>
            <a:srgbClr val="A4A3A4"/>
          </p15:clr>
        </p15:guide>
        <p15:guide id="8" pos="482">
          <p15:clr>
            <a:srgbClr val="A4A3A4"/>
          </p15:clr>
        </p15:guide>
        <p15:guide id="9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1" autoAdjust="0"/>
    <p:restoredTop sz="94625" autoAdjust="0"/>
  </p:normalViewPr>
  <p:slideViewPr>
    <p:cSldViewPr snapToObjects="1" showGuides="1">
      <p:cViewPr varScale="1">
        <p:scale>
          <a:sx n="86" d="100"/>
          <a:sy n="86" d="100"/>
        </p:scale>
        <p:origin x="264" y="132"/>
      </p:cViewPr>
      <p:guideLst>
        <p:guide orient="horz" pos="142"/>
        <p:guide orient="horz" pos="232"/>
        <p:guide orient="horz" pos="1003"/>
        <p:guide orient="horz" pos="2409"/>
        <p:guide orient="horz" pos="2500"/>
        <p:guide orient="horz" pos="3906"/>
        <p:guide pos="136"/>
        <p:guide pos="839"/>
        <p:guide pos="930"/>
        <p:guide pos="2835"/>
        <p:guide pos="2925"/>
        <p:guide pos="4830"/>
        <p:guide pos="56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 showGuides="1">
      <p:cViewPr>
        <p:scale>
          <a:sx n="100" d="100"/>
          <a:sy n="100" d="100"/>
        </p:scale>
        <p:origin x="-1548" y="-72"/>
      </p:cViewPr>
      <p:guideLst>
        <p:guide orient="horz" pos="2880"/>
        <p:guide orient="horz" pos="158"/>
        <p:guide orient="horz" pos="5602"/>
        <p:guide orient="horz" pos="317"/>
        <p:guide orient="horz" pos="3061"/>
        <p:guide orient="horz" pos="5488"/>
        <p:guide pos="2160"/>
        <p:guide pos="482"/>
        <p:guide pos="406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ome\Development\Android\workspace%204.3_export\TAS%20overview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Taking</a:t>
            </a:r>
            <a:r>
              <a:rPr lang="de-DE" baseline="0" dirty="0"/>
              <a:t> </a:t>
            </a:r>
            <a:r>
              <a:rPr lang="de-DE" baseline="0" dirty="0" smtClean="0"/>
              <a:t>average (last 5 distances)</a:t>
            </a:r>
            <a:endParaRPr lang="de-D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yVal>
            <c:numRef>
              <c:f>Sheet2!$B$1:$B$5</c:f>
              <c:numCache>
                <c:formatCode>General</c:formatCode>
                <c:ptCount val="5"/>
                <c:pt idx="0">
                  <c:v>1.2</c:v>
                </c:pt>
                <c:pt idx="1">
                  <c:v>3.8</c:v>
                </c:pt>
                <c:pt idx="2">
                  <c:v>2.8</c:v>
                </c:pt>
                <c:pt idx="3">
                  <c:v>0.8</c:v>
                </c:pt>
                <c:pt idx="4">
                  <c:v>4.3</c:v>
                </c:pt>
              </c:numCache>
            </c:numRef>
          </c:yVal>
          <c:smooth val="0"/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yVal>
            <c:numRef>
              <c:f>Sheet2!$C$1:$C$5</c:f>
              <c:numCache>
                <c:formatCode>General</c:formatCode>
                <c:ptCount val="5"/>
                <c:pt idx="0">
                  <c:v>2.58</c:v>
                </c:pt>
                <c:pt idx="1">
                  <c:v>2.58</c:v>
                </c:pt>
                <c:pt idx="2">
                  <c:v>2.58</c:v>
                </c:pt>
                <c:pt idx="3">
                  <c:v>2.58</c:v>
                </c:pt>
                <c:pt idx="4">
                  <c:v>2.58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9546824"/>
        <c:axId val="249544864"/>
      </c:scatterChart>
      <c:valAx>
        <c:axId val="249546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9544864"/>
        <c:crosses val="autoZero"/>
        <c:crossBetween val="midCat"/>
      </c:valAx>
      <c:valAx>
        <c:axId val="249544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95468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3B4F8-66DA-4759-BBCF-21143B03512C}" type="datetimeFigureOut">
              <a:rPr lang="de-DE" smtClean="0"/>
              <a:pPr/>
              <a:t>27.06.2014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F87EB-03CB-4160-AE11-2ACD444D5857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6483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765175" y="250824"/>
            <a:ext cx="3101981" cy="2317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67156" y="250824"/>
            <a:ext cx="2586032" cy="2317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701B32B9-094B-402B-98EB-989925ADEEAB}" type="datetimeFigureOut">
              <a:rPr lang="de-DE" smtClean="0"/>
              <a:pPr/>
              <a:t>27.06.2014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65174" y="482544"/>
            <a:ext cx="5688013" cy="426601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65174" y="4864103"/>
            <a:ext cx="5688013" cy="3833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765174" y="8685213"/>
            <a:ext cx="2663826" cy="207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429001" y="8685213"/>
            <a:ext cx="3024188" cy="207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20CE3404-78B9-4819-95A6-F9D07B45CDE8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7972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65175" y="482600"/>
            <a:ext cx="5688013" cy="42656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E3404-78B9-4819-95A6-F9D07B45CDE8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9320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65175" y="482600"/>
            <a:ext cx="5688013" cy="42656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E3404-78B9-4819-95A6-F9D07B45CDE8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809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1" name="Picture 3" descr="ABB2logo 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14313" y="225425"/>
            <a:ext cx="8713787" cy="3602038"/>
          </a:xfrm>
          <a:prstGeom prst="rect">
            <a:avLst/>
          </a:prstGeom>
          <a:noFill/>
        </p:spPr>
      </p:pic>
      <p:sp>
        <p:nvSpPr>
          <p:cNvPr id="14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5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vert="horz" lIns="14400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3968750"/>
            <a:ext cx="8712200" cy="216000"/>
          </a:xfrm>
        </p:spPr>
        <p:txBody>
          <a:bodyPr vert="horz" lIns="144000" tIns="0" rIns="0" bIns="0" rtlCol="0" anchor="t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sz="half" idx="1"/>
          </p:nvPr>
        </p:nvSpPr>
        <p:spPr>
          <a:xfrm>
            <a:off x="1476375" y="1592263"/>
            <a:ext cx="3019424" cy="4608512"/>
          </a:xfrm>
        </p:spPr>
        <p:txBody>
          <a:bodyPr vert="horz" lIns="0" tIns="0" rIns="0" bIns="0" rtlCol="0">
            <a:normAutofit/>
          </a:bodyPr>
          <a:lstStyle>
            <a:lvl1pPr marL="179388" indent="-179388"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de-DE" sz="18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4643438" y="1592263"/>
            <a:ext cx="3024187" cy="4608511"/>
          </a:xfrm>
        </p:spPr>
        <p:txBody>
          <a:bodyPr vert="horz" lIns="0" tIns="0" rIns="0" bIns="0" rtlCol="0">
            <a:normAutofit/>
          </a:bodyPr>
          <a:lstStyle>
            <a:lvl1pPr marL="179388" indent="-179388"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4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de-DE" sz="18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3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beside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3"/>
          <p:cNvSpPr>
            <a:spLocks noGrp="1"/>
          </p:cNvSpPr>
          <p:nvPr>
            <p:ph sz="half" idx="2"/>
          </p:nvPr>
        </p:nvSpPr>
        <p:spPr>
          <a:xfrm>
            <a:off x="4646612" y="1592263"/>
            <a:ext cx="3021013" cy="46085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6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8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Inhaltsplatzhalter 2"/>
          <p:cNvSpPr>
            <a:spLocks noGrp="1"/>
          </p:cNvSpPr>
          <p:nvPr>
            <p:ph idx="12"/>
          </p:nvPr>
        </p:nvSpPr>
        <p:spPr>
          <a:xfrm>
            <a:off x="4643436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Inhaltsplatzhalter 2"/>
          <p:cNvSpPr>
            <a:spLocks noGrp="1"/>
          </p:cNvSpPr>
          <p:nvPr>
            <p:ph idx="13"/>
          </p:nvPr>
        </p:nvSpPr>
        <p:spPr>
          <a:xfrm>
            <a:off x="4643436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21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8712200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0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4284663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4643439" y="1592263"/>
            <a:ext cx="4284662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3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2"/>
          <p:cNvSpPr>
            <a:spLocks noGrp="1"/>
          </p:cNvSpPr>
          <p:nvPr>
            <p:ph sz="quarter" idx="15"/>
          </p:nvPr>
        </p:nvSpPr>
        <p:spPr>
          <a:xfrm>
            <a:off x="1476375" y="2162175"/>
            <a:ext cx="7451725" cy="40386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1476375" y="1581149"/>
            <a:ext cx="7451725" cy="581025"/>
          </a:xfrm>
        </p:spPr>
        <p:txBody>
          <a:bodyPr>
            <a:normAutofit/>
          </a:bodyPr>
          <a:lstStyle>
            <a:lvl1pPr marL="179388" marR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 sz="1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10"/>
          <p:cNvSpPr>
            <a:spLocks noGrp="1"/>
          </p:cNvSpPr>
          <p:nvPr>
            <p:ph sz="quarter" idx="13"/>
          </p:nvPr>
        </p:nvSpPr>
        <p:spPr>
          <a:xfrm>
            <a:off x="215900" y="1592263"/>
            <a:ext cx="1116013" cy="4608512"/>
          </a:xfrm>
        </p:spPr>
        <p:txBody>
          <a:bodyPr vert="horz" lIns="0" tIns="36000" rIns="0" bIns="0" numCol="1" spcCol="39600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lang="de-DE" sz="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1592262"/>
            <a:ext cx="9144000" cy="5265737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9144000" cy="15922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4: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7999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7667625" y="6200775"/>
            <a:ext cx="1476375" cy="6572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80975" algn="ctr">
              <a:buClr>
                <a:schemeClr val="accent1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5122" name="Group 2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pic>
          <p:nvPicPr>
            <p:cNvPr id="5124" name="Picture 4" descr="ABB1ClaimL_rgb300_100mmLIGHT Kopie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7" y="1660"/>
              <a:ext cx="5031" cy="74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1" name="Picture 3" descr="ABB2logo 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14313" y="225425"/>
            <a:ext cx="8713787" cy="3602038"/>
          </a:xfrm>
          <a:prstGeom prst="rect">
            <a:avLst/>
          </a:prstGeom>
          <a:noFill/>
        </p:spPr>
      </p:pic>
      <p:sp>
        <p:nvSpPr>
          <p:cNvPr id="14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 smtClean="0"/>
          </a:p>
        </p:txBody>
      </p:sp>
      <p:sp>
        <p:nvSpPr>
          <p:cNvPr id="15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vert="horz" lIns="14400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de-DE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3968750"/>
            <a:ext cx="8712200" cy="216000"/>
          </a:xfrm>
        </p:spPr>
        <p:txBody>
          <a:bodyPr vert="horz" lIns="144000" tIns="0" rIns="0" bIns="0" rtlCol="0" anchor="t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75" name="Picture 3" descr="ABB2logo 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4" y="225426"/>
            <a:ext cx="8702674" cy="359886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vert="horz" lIns="14400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3968750"/>
            <a:ext cx="8712200" cy="216000"/>
          </a:xfrm>
        </p:spPr>
        <p:txBody>
          <a:bodyPr vert="horz" lIns="144000" tIns="0" rIns="0" bIns="0" rtlCol="0" anchor="t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75" name="Picture 3" descr="ABB2logo 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4" y="225426"/>
            <a:ext cx="8702674" cy="3598862"/>
          </a:xfrm>
        </p:spPr>
        <p:txBody>
          <a:bodyPr/>
          <a:lstStyle>
            <a:lvl1pPr>
              <a:buNone/>
              <a:defRPr/>
            </a:lvl1pPr>
          </a:lstStyle>
          <a:p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 smtClean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vert="horz" lIns="14400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de-DE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3968750"/>
            <a:ext cx="8712200" cy="216000"/>
          </a:xfrm>
        </p:spPr>
        <p:txBody>
          <a:bodyPr vert="horz" lIns="144000" tIns="0" rIns="0" bIns="0" rtlCol="0" anchor="t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99" name="Picture 3" descr="ABB2logo 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215900" y="225425"/>
            <a:ext cx="8712200" cy="3970348"/>
          </a:xfrm>
        </p:spPr>
        <p:txBody>
          <a:bodyPr lIns="144000" tIns="144000" rIns="0" bIns="0" anchor="t">
            <a:normAutofit/>
          </a:bodyPr>
          <a:lstStyle>
            <a:lvl1pPr algn="l">
              <a:defRPr sz="54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5254650"/>
            <a:ext cx="8712200" cy="203175"/>
          </a:xfrm>
        </p:spPr>
        <p:txBody>
          <a:bodyPr vert="horz" lIns="144000" tIns="0" rIns="0" bIns="0" rtlCol="0" anchor="t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3" y="225425"/>
            <a:ext cx="8713787" cy="3598863"/>
          </a:xfrm>
        </p:spPr>
        <p:txBody>
          <a:bodyPr/>
          <a:lstStyle>
            <a:lvl1pPr>
              <a:buNone/>
              <a:defRPr/>
            </a:lvl1pPr>
          </a:lstStyle>
          <a:p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 smtClean="0"/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vert="horz" lIns="14400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de-DE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215900" y="225424"/>
            <a:ext cx="8712200" cy="5975351"/>
          </a:xfrm>
        </p:spPr>
        <p:txBody>
          <a:bodyPr vert="horz" lIns="144000" tIns="144000" rIns="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5400" kern="1200" dirty="0" smtClean="0">
                <a:solidFill>
                  <a:schemeClr val="accent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1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4608512"/>
          </a:xfrm>
        </p:spPr>
        <p:txBody>
          <a:bodyPr>
            <a:normAutofit/>
          </a:bodyPr>
          <a:lstStyle>
            <a:lvl1pPr marL="179388" indent="-179388"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22" name="Inhaltsplatzhalter 3"/>
          <p:cNvSpPr>
            <a:spLocks noGrp="1"/>
          </p:cNvSpPr>
          <p:nvPr>
            <p:ph sz="half" idx="11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0"/>
            <a:endParaRPr lang="de-DE" dirty="0" smtClean="0"/>
          </a:p>
        </p:txBody>
      </p:sp>
      <p:sp>
        <p:nvSpPr>
          <p:cNvPr id="23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14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15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3021013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15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16" name="Inhaltsplatzhalter 3"/>
          <p:cNvSpPr>
            <a:spLocks noGrp="1"/>
          </p:cNvSpPr>
          <p:nvPr>
            <p:ph sz="half" idx="11"/>
          </p:nvPr>
        </p:nvSpPr>
        <p:spPr>
          <a:xfrm>
            <a:off x="4643438" y="1592263"/>
            <a:ext cx="3024187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17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8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9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de-DE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hree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3"/>
          <p:cNvSpPr>
            <a:spLocks noGrp="1"/>
          </p:cNvSpPr>
          <p:nvPr>
            <p:ph sz="half" idx="2"/>
          </p:nvPr>
        </p:nvSpPr>
        <p:spPr>
          <a:xfrm>
            <a:off x="147637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16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50"/>
            <a:ext cx="6191250" cy="22320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17" name="Inhaltsplatzhalter 3"/>
          <p:cNvSpPr>
            <a:spLocks noGrp="1"/>
          </p:cNvSpPr>
          <p:nvPr>
            <p:ph sz="half" idx="11"/>
          </p:nvPr>
        </p:nvSpPr>
        <p:spPr>
          <a:xfrm>
            <a:off x="3583800" y="1592263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18" name="Inhaltsplatzhalter 3"/>
          <p:cNvSpPr>
            <a:spLocks noGrp="1"/>
          </p:cNvSpPr>
          <p:nvPr>
            <p:ph sz="half" idx="12"/>
          </p:nvPr>
        </p:nvSpPr>
        <p:spPr>
          <a:xfrm>
            <a:off x="569122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1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de-DE" dirty="0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sz="half" idx="1"/>
          </p:nvPr>
        </p:nvSpPr>
        <p:spPr>
          <a:xfrm>
            <a:off x="1476375" y="1592263"/>
            <a:ext cx="3019424" cy="4608512"/>
          </a:xfrm>
        </p:spPr>
        <p:txBody>
          <a:bodyPr vert="horz" lIns="0" tIns="0" rIns="0" bIns="0" rtlCol="0">
            <a:normAutofit/>
          </a:bodyPr>
          <a:lstStyle>
            <a:lvl1pPr marL="179388" indent="-179388"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de-DE" sz="18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marL="0" marR="0" lvl="4" indent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</a:pPr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4643438" y="1592263"/>
            <a:ext cx="3024187" cy="4608511"/>
          </a:xfrm>
        </p:spPr>
        <p:txBody>
          <a:bodyPr vert="horz" lIns="0" tIns="0" rIns="0" bIns="0" rtlCol="0">
            <a:normAutofit/>
          </a:bodyPr>
          <a:lstStyle>
            <a:lvl1pPr marL="179388" indent="-179388"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4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de-DE" sz="18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marL="0" marR="0" lvl="4" indent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</a:pPr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13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de-DE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beside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4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5" name="Inhaltsplatzhalter 3"/>
          <p:cNvSpPr>
            <a:spLocks noGrp="1"/>
          </p:cNvSpPr>
          <p:nvPr>
            <p:ph sz="half" idx="2"/>
          </p:nvPr>
        </p:nvSpPr>
        <p:spPr>
          <a:xfrm>
            <a:off x="4646612" y="1592263"/>
            <a:ext cx="3021013" cy="46085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16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8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de-DE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99" name="Picture 3" descr="ABB2logo 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215900" y="225425"/>
            <a:ext cx="8712200" cy="3970348"/>
          </a:xfrm>
        </p:spPr>
        <p:txBody>
          <a:bodyPr lIns="144000" tIns="144000" rIns="0" bIns="0" anchor="t">
            <a:normAutofit/>
          </a:bodyPr>
          <a:lstStyle>
            <a:lvl1pPr algn="l">
              <a:defRPr sz="54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5254650"/>
            <a:ext cx="8712200" cy="203175"/>
          </a:xfrm>
        </p:spPr>
        <p:txBody>
          <a:bodyPr vert="horz" lIns="144000" tIns="0" rIns="0" bIns="0" rtlCol="0" anchor="t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6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7" name="Inhaltsplatzhalter 2"/>
          <p:cNvSpPr>
            <a:spLocks noGrp="1"/>
          </p:cNvSpPr>
          <p:nvPr>
            <p:ph idx="12"/>
          </p:nvPr>
        </p:nvSpPr>
        <p:spPr>
          <a:xfrm>
            <a:off x="4643436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8" name="Inhaltsplatzhalter 2"/>
          <p:cNvSpPr>
            <a:spLocks noGrp="1"/>
          </p:cNvSpPr>
          <p:nvPr>
            <p:ph idx="13"/>
          </p:nvPr>
        </p:nvSpPr>
        <p:spPr>
          <a:xfrm>
            <a:off x="4643436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1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de-DE" dirty="0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8712200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0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4284663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4643439" y="1592263"/>
            <a:ext cx="4284662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3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2"/>
          <p:cNvSpPr>
            <a:spLocks noGrp="1"/>
          </p:cNvSpPr>
          <p:nvPr>
            <p:ph sz="quarter" idx="15"/>
          </p:nvPr>
        </p:nvSpPr>
        <p:spPr>
          <a:xfrm>
            <a:off x="1476375" y="2162175"/>
            <a:ext cx="7451725" cy="40386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1476375" y="1581149"/>
            <a:ext cx="7451725" cy="581025"/>
          </a:xfrm>
        </p:spPr>
        <p:txBody>
          <a:bodyPr>
            <a:normAutofit/>
          </a:bodyPr>
          <a:lstStyle>
            <a:lvl1pPr marL="179388" marR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 sz="1400" b="1"/>
            </a:lvl1pPr>
          </a:lstStyle>
          <a:p>
            <a:pPr lvl="0"/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3"/>
          </p:nvPr>
        </p:nvSpPr>
        <p:spPr>
          <a:xfrm>
            <a:off x="215900" y="1592263"/>
            <a:ext cx="1116013" cy="4608512"/>
          </a:xfrm>
        </p:spPr>
        <p:txBody>
          <a:bodyPr vert="horz" lIns="0" tIns="36000" rIns="0" bIns="0" numCol="1" spcCol="39600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lang="de-DE" sz="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1592262"/>
            <a:ext cx="9144000" cy="5265737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9144000" cy="15922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4: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7999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7667625" y="6200775"/>
            <a:ext cx="1476375" cy="6572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80975" algn="ctr">
              <a:buClr>
                <a:schemeClr val="accent1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pic>
          <p:nvPicPr>
            <p:cNvPr id="5124" name="Picture 4" descr="ABB1ClaimL_rgb300_100mmLIGHT Kopie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7" y="1660"/>
              <a:ext cx="5031" cy="74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1" name="Picture 3" descr="ABB2logo 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14313" y="225425"/>
            <a:ext cx="8713787" cy="3602038"/>
          </a:xfrm>
          <a:prstGeom prst="rect">
            <a:avLst/>
          </a:prstGeom>
          <a:noFill/>
        </p:spPr>
      </p:pic>
      <p:sp>
        <p:nvSpPr>
          <p:cNvPr id="14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 smtClean="0"/>
          </a:p>
        </p:txBody>
      </p:sp>
      <p:sp>
        <p:nvSpPr>
          <p:cNvPr id="15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vert="horz" lIns="14400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de-DE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3968750"/>
            <a:ext cx="8712200" cy="216000"/>
          </a:xfrm>
        </p:spPr>
        <p:txBody>
          <a:bodyPr vert="horz" lIns="144000" tIns="0" rIns="0" bIns="0" rtlCol="0" anchor="t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75" name="Picture 3" descr="ABB2logo 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4" y="225426"/>
            <a:ext cx="8702674" cy="3598862"/>
          </a:xfrm>
        </p:spPr>
        <p:txBody>
          <a:bodyPr/>
          <a:lstStyle>
            <a:lvl1pPr>
              <a:buNone/>
              <a:defRPr/>
            </a:lvl1pPr>
          </a:lstStyle>
          <a:p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 smtClean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vert="horz" lIns="14400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de-DE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3968750"/>
            <a:ext cx="8712200" cy="216000"/>
          </a:xfrm>
        </p:spPr>
        <p:txBody>
          <a:bodyPr vert="horz" lIns="144000" tIns="0" rIns="0" bIns="0" rtlCol="0" anchor="t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99" name="Picture 3" descr="ABB2logo 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215900" y="225425"/>
            <a:ext cx="8712200" cy="3970348"/>
          </a:xfrm>
        </p:spPr>
        <p:txBody>
          <a:bodyPr lIns="144000" tIns="144000" rIns="0" bIns="0" anchor="t">
            <a:normAutofit/>
          </a:bodyPr>
          <a:lstStyle>
            <a:lvl1pPr algn="l">
              <a:defRPr sz="54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5254650"/>
            <a:ext cx="8712200" cy="203175"/>
          </a:xfrm>
        </p:spPr>
        <p:txBody>
          <a:bodyPr vert="horz" lIns="144000" tIns="0" rIns="0" bIns="0" rtlCol="0" anchor="t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3" y="225425"/>
            <a:ext cx="8713787" cy="359886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vert="horz" lIns="14400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3" y="225425"/>
            <a:ext cx="8713787" cy="3598863"/>
          </a:xfrm>
        </p:spPr>
        <p:txBody>
          <a:bodyPr/>
          <a:lstStyle>
            <a:lvl1pPr>
              <a:buNone/>
              <a:defRPr/>
            </a:lvl1pPr>
          </a:lstStyle>
          <a:p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 smtClean="0"/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vert="horz" lIns="14400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de-DE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215900" y="225424"/>
            <a:ext cx="8712200" cy="5975351"/>
          </a:xfrm>
        </p:spPr>
        <p:txBody>
          <a:bodyPr vert="horz" lIns="144000" tIns="144000" rIns="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5400" kern="1200" dirty="0" smtClean="0">
                <a:solidFill>
                  <a:schemeClr val="accent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1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4608512"/>
          </a:xfrm>
        </p:spPr>
        <p:txBody>
          <a:bodyPr>
            <a:normAutofit/>
          </a:bodyPr>
          <a:lstStyle>
            <a:lvl1pPr marL="179388" indent="-179388"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22" name="Inhaltsplatzhalter 3"/>
          <p:cNvSpPr>
            <a:spLocks noGrp="1"/>
          </p:cNvSpPr>
          <p:nvPr>
            <p:ph sz="half" idx="11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0"/>
            <a:endParaRPr lang="de-DE" dirty="0" smtClean="0"/>
          </a:p>
        </p:txBody>
      </p:sp>
      <p:sp>
        <p:nvSpPr>
          <p:cNvPr id="23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14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15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3021013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15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16" name="Inhaltsplatzhalter 3"/>
          <p:cNvSpPr>
            <a:spLocks noGrp="1"/>
          </p:cNvSpPr>
          <p:nvPr>
            <p:ph sz="half" idx="11"/>
          </p:nvPr>
        </p:nvSpPr>
        <p:spPr>
          <a:xfrm>
            <a:off x="4643438" y="1592263"/>
            <a:ext cx="3024187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17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8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9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de-DE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hree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3"/>
          <p:cNvSpPr>
            <a:spLocks noGrp="1"/>
          </p:cNvSpPr>
          <p:nvPr>
            <p:ph sz="half" idx="2"/>
          </p:nvPr>
        </p:nvSpPr>
        <p:spPr>
          <a:xfrm>
            <a:off x="147637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16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50"/>
            <a:ext cx="6191250" cy="22320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17" name="Inhaltsplatzhalter 3"/>
          <p:cNvSpPr>
            <a:spLocks noGrp="1"/>
          </p:cNvSpPr>
          <p:nvPr>
            <p:ph sz="half" idx="11"/>
          </p:nvPr>
        </p:nvSpPr>
        <p:spPr>
          <a:xfrm>
            <a:off x="3583800" y="1592263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18" name="Inhaltsplatzhalter 3"/>
          <p:cNvSpPr>
            <a:spLocks noGrp="1"/>
          </p:cNvSpPr>
          <p:nvPr>
            <p:ph sz="half" idx="12"/>
          </p:nvPr>
        </p:nvSpPr>
        <p:spPr>
          <a:xfrm>
            <a:off x="569122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1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de-DE" dirty="0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sz="half" idx="1"/>
          </p:nvPr>
        </p:nvSpPr>
        <p:spPr>
          <a:xfrm>
            <a:off x="1476375" y="1592263"/>
            <a:ext cx="3019424" cy="4608512"/>
          </a:xfrm>
        </p:spPr>
        <p:txBody>
          <a:bodyPr vert="horz" lIns="0" tIns="0" rIns="0" bIns="0" rtlCol="0">
            <a:normAutofit/>
          </a:bodyPr>
          <a:lstStyle>
            <a:lvl1pPr marL="179388" indent="-179388"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de-DE" sz="18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marL="0" marR="0" lvl="4" indent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</a:pPr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4643438" y="1592263"/>
            <a:ext cx="3024187" cy="4608511"/>
          </a:xfrm>
        </p:spPr>
        <p:txBody>
          <a:bodyPr vert="horz" lIns="0" tIns="0" rIns="0" bIns="0" rtlCol="0">
            <a:normAutofit/>
          </a:bodyPr>
          <a:lstStyle>
            <a:lvl1pPr marL="179388" indent="-179388"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4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de-DE" sz="18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marL="0" marR="0" lvl="4" indent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</a:pPr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13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de-DE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beside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4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5" name="Inhaltsplatzhalter 3"/>
          <p:cNvSpPr>
            <a:spLocks noGrp="1"/>
          </p:cNvSpPr>
          <p:nvPr>
            <p:ph sz="half" idx="2"/>
          </p:nvPr>
        </p:nvSpPr>
        <p:spPr>
          <a:xfrm>
            <a:off x="4646612" y="1592263"/>
            <a:ext cx="3021013" cy="46085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16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8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de-DE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6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7" name="Inhaltsplatzhalter 2"/>
          <p:cNvSpPr>
            <a:spLocks noGrp="1"/>
          </p:cNvSpPr>
          <p:nvPr>
            <p:ph idx="12"/>
          </p:nvPr>
        </p:nvSpPr>
        <p:spPr>
          <a:xfrm>
            <a:off x="4643436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8" name="Inhaltsplatzhalter 2"/>
          <p:cNvSpPr>
            <a:spLocks noGrp="1"/>
          </p:cNvSpPr>
          <p:nvPr>
            <p:ph idx="13"/>
          </p:nvPr>
        </p:nvSpPr>
        <p:spPr>
          <a:xfrm>
            <a:off x="4643436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1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de-DE" dirty="0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8712200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0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215900" y="225424"/>
            <a:ext cx="8712200" cy="5975351"/>
          </a:xfrm>
        </p:spPr>
        <p:txBody>
          <a:bodyPr vert="horz" lIns="144000" tIns="144000" rIns="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5400" kern="1200" dirty="0" smtClean="0">
                <a:solidFill>
                  <a:schemeClr val="accent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4284663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4643439" y="1592263"/>
            <a:ext cx="4284662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3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2"/>
          <p:cNvSpPr>
            <a:spLocks noGrp="1"/>
          </p:cNvSpPr>
          <p:nvPr>
            <p:ph sz="quarter" idx="15"/>
          </p:nvPr>
        </p:nvSpPr>
        <p:spPr>
          <a:xfrm>
            <a:off x="1476375" y="2162175"/>
            <a:ext cx="7451725" cy="40386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1476375" y="1581149"/>
            <a:ext cx="7451725" cy="581025"/>
          </a:xfrm>
        </p:spPr>
        <p:txBody>
          <a:bodyPr>
            <a:normAutofit/>
          </a:bodyPr>
          <a:lstStyle>
            <a:lvl1pPr marL="179388" marR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 sz="1400" b="1"/>
            </a:lvl1pPr>
          </a:lstStyle>
          <a:p>
            <a:pPr lvl="0"/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3"/>
          </p:nvPr>
        </p:nvSpPr>
        <p:spPr>
          <a:xfrm>
            <a:off x="215900" y="1592263"/>
            <a:ext cx="1116013" cy="4608512"/>
          </a:xfrm>
        </p:spPr>
        <p:txBody>
          <a:bodyPr vert="horz" lIns="0" tIns="36000" rIns="0" bIns="0" numCol="1" spcCol="39600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lang="de-DE" sz="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1592262"/>
            <a:ext cx="9144000" cy="5265737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9144000" cy="15922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4: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7999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7667625" y="6200775"/>
            <a:ext cx="1476375" cy="6572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80975" algn="ctr">
              <a:buClr>
                <a:schemeClr val="accent1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pic>
          <p:nvPicPr>
            <p:cNvPr id="5124" name="Picture 4" descr="ABB1ClaimL_rgb300_100mmLIGHT Kopie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7" y="1660"/>
              <a:ext cx="5031" cy="74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1" name="Picture 3" descr="ABB2logo 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14313" y="225425"/>
            <a:ext cx="8713787" cy="3602038"/>
          </a:xfrm>
          <a:prstGeom prst="rect">
            <a:avLst/>
          </a:prstGeom>
          <a:noFill/>
        </p:spPr>
      </p:pic>
      <p:sp>
        <p:nvSpPr>
          <p:cNvPr id="14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 smtClean="0"/>
          </a:p>
        </p:txBody>
      </p:sp>
      <p:sp>
        <p:nvSpPr>
          <p:cNvPr id="15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vert="horz" lIns="14400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de-DE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3968750"/>
            <a:ext cx="8712200" cy="216000"/>
          </a:xfrm>
        </p:spPr>
        <p:txBody>
          <a:bodyPr vert="horz" lIns="144000" tIns="0" rIns="0" bIns="0" rtlCol="0" anchor="t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75" name="Picture 3" descr="ABB2logo 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4" y="225426"/>
            <a:ext cx="8702674" cy="3598862"/>
          </a:xfrm>
        </p:spPr>
        <p:txBody>
          <a:bodyPr/>
          <a:lstStyle>
            <a:lvl1pPr>
              <a:buNone/>
              <a:defRPr/>
            </a:lvl1pPr>
          </a:lstStyle>
          <a:p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 smtClean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vert="horz" lIns="14400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de-DE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3968750"/>
            <a:ext cx="8712200" cy="216000"/>
          </a:xfrm>
        </p:spPr>
        <p:txBody>
          <a:bodyPr vert="horz" lIns="144000" tIns="0" rIns="0" bIns="0" rtlCol="0" anchor="t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99" name="Picture 3" descr="ABB2logo 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215900" y="225425"/>
            <a:ext cx="8712200" cy="3970348"/>
          </a:xfrm>
        </p:spPr>
        <p:txBody>
          <a:bodyPr lIns="144000" tIns="144000" rIns="0" bIns="0" anchor="t">
            <a:normAutofit/>
          </a:bodyPr>
          <a:lstStyle>
            <a:lvl1pPr algn="l">
              <a:defRPr sz="54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5254650"/>
            <a:ext cx="8712200" cy="203175"/>
          </a:xfrm>
        </p:spPr>
        <p:txBody>
          <a:bodyPr vert="horz" lIns="144000" tIns="0" rIns="0" bIns="0" rtlCol="0" anchor="t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3" y="225425"/>
            <a:ext cx="8713787" cy="3598863"/>
          </a:xfrm>
        </p:spPr>
        <p:txBody>
          <a:bodyPr/>
          <a:lstStyle>
            <a:lvl1pPr>
              <a:buNone/>
              <a:defRPr/>
            </a:lvl1pPr>
          </a:lstStyle>
          <a:p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 smtClean="0"/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vert="horz" lIns="14400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de-DE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215900" y="225424"/>
            <a:ext cx="8712200" cy="5975351"/>
          </a:xfrm>
        </p:spPr>
        <p:txBody>
          <a:bodyPr vert="horz" lIns="144000" tIns="144000" rIns="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5400" kern="1200" dirty="0" smtClean="0">
                <a:solidFill>
                  <a:schemeClr val="accent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21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4608512"/>
          </a:xfrm>
        </p:spPr>
        <p:txBody>
          <a:bodyPr>
            <a:normAutofit/>
          </a:bodyPr>
          <a:lstStyle>
            <a:lvl1pPr marL="179388" indent="-179388"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2" name="Inhaltsplatzhalter 3"/>
          <p:cNvSpPr>
            <a:spLocks noGrp="1"/>
          </p:cNvSpPr>
          <p:nvPr>
            <p:ph sz="half" idx="11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smtClean="0"/>
              <a:t>Second level</a:t>
            </a:r>
          </a:p>
        </p:txBody>
      </p:sp>
      <p:sp>
        <p:nvSpPr>
          <p:cNvPr id="23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1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4608512"/>
          </a:xfrm>
        </p:spPr>
        <p:txBody>
          <a:bodyPr>
            <a:normAutofit/>
          </a:bodyPr>
          <a:lstStyle>
            <a:lvl1pPr marL="179388" indent="-179388"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22" name="Inhaltsplatzhalter 3"/>
          <p:cNvSpPr>
            <a:spLocks noGrp="1"/>
          </p:cNvSpPr>
          <p:nvPr>
            <p:ph sz="half" idx="11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0"/>
            <a:endParaRPr lang="de-DE" dirty="0" smtClean="0"/>
          </a:p>
        </p:txBody>
      </p:sp>
      <p:sp>
        <p:nvSpPr>
          <p:cNvPr id="23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14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15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3021013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15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16" name="Inhaltsplatzhalter 3"/>
          <p:cNvSpPr>
            <a:spLocks noGrp="1"/>
          </p:cNvSpPr>
          <p:nvPr>
            <p:ph sz="half" idx="11"/>
          </p:nvPr>
        </p:nvSpPr>
        <p:spPr>
          <a:xfrm>
            <a:off x="4643438" y="1592263"/>
            <a:ext cx="3024187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17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8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9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de-DE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hree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3"/>
          <p:cNvSpPr>
            <a:spLocks noGrp="1"/>
          </p:cNvSpPr>
          <p:nvPr>
            <p:ph sz="half" idx="2"/>
          </p:nvPr>
        </p:nvSpPr>
        <p:spPr>
          <a:xfrm>
            <a:off x="147637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16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50"/>
            <a:ext cx="6191250" cy="22320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17" name="Inhaltsplatzhalter 3"/>
          <p:cNvSpPr>
            <a:spLocks noGrp="1"/>
          </p:cNvSpPr>
          <p:nvPr>
            <p:ph sz="half" idx="11"/>
          </p:nvPr>
        </p:nvSpPr>
        <p:spPr>
          <a:xfrm>
            <a:off x="3583800" y="1592263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18" name="Inhaltsplatzhalter 3"/>
          <p:cNvSpPr>
            <a:spLocks noGrp="1"/>
          </p:cNvSpPr>
          <p:nvPr>
            <p:ph sz="half" idx="12"/>
          </p:nvPr>
        </p:nvSpPr>
        <p:spPr>
          <a:xfrm>
            <a:off x="569122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de-DE" dirty="0" smtClean="0"/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1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de-DE" dirty="0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sz="half" idx="1"/>
          </p:nvPr>
        </p:nvSpPr>
        <p:spPr>
          <a:xfrm>
            <a:off x="1476375" y="1592263"/>
            <a:ext cx="3019424" cy="4608512"/>
          </a:xfrm>
        </p:spPr>
        <p:txBody>
          <a:bodyPr vert="horz" lIns="0" tIns="0" rIns="0" bIns="0" rtlCol="0">
            <a:normAutofit/>
          </a:bodyPr>
          <a:lstStyle>
            <a:lvl1pPr marL="179388" indent="-179388"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de-DE" sz="18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marL="0" marR="0" lvl="4" indent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</a:pPr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4643438" y="1592263"/>
            <a:ext cx="3024187" cy="4608511"/>
          </a:xfrm>
        </p:spPr>
        <p:txBody>
          <a:bodyPr vert="horz" lIns="0" tIns="0" rIns="0" bIns="0" rtlCol="0">
            <a:normAutofit/>
          </a:bodyPr>
          <a:lstStyle>
            <a:lvl1pPr marL="179388" indent="-179388"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4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de-DE" sz="18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marL="0" marR="0" lvl="4" indent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</a:pPr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13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de-DE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beside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4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5" name="Inhaltsplatzhalter 3"/>
          <p:cNvSpPr>
            <a:spLocks noGrp="1"/>
          </p:cNvSpPr>
          <p:nvPr>
            <p:ph sz="half" idx="2"/>
          </p:nvPr>
        </p:nvSpPr>
        <p:spPr>
          <a:xfrm>
            <a:off x="4646612" y="1592263"/>
            <a:ext cx="3021013" cy="46085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16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8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de-DE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6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7" name="Inhaltsplatzhalter 2"/>
          <p:cNvSpPr>
            <a:spLocks noGrp="1"/>
          </p:cNvSpPr>
          <p:nvPr>
            <p:ph idx="12"/>
          </p:nvPr>
        </p:nvSpPr>
        <p:spPr>
          <a:xfrm>
            <a:off x="4643436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8" name="Inhaltsplatzhalter 2"/>
          <p:cNvSpPr>
            <a:spLocks noGrp="1"/>
          </p:cNvSpPr>
          <p:nvPr>
            <p:ph idx="13"/>
          </p:nvPr>
        </p:nvSpPr>
        <p:spPr>
          <a:xfrm>
            <a:off x="4643436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1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de-DE" dirty="0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8712200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0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4284663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4643439" y="1592263"/>
            <a:ext cx="4284662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3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2"/>
          <p:cNvSpPr>
            <a:spLocks noGrp="1"/>
          </p:cNvSpPr>
          <p:nvPr>
            <p:ph sz="quarter" idx="15"/>
          </p:nvPr>
        </p:nvSpPr>
        <p:spPr>
          <a:xfrm>
            <a:off x="1476375" y="2162175"/>
            <a:ext cx="7451725" cy="40386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1476375" y="1581149"/>
            <a:ext cx="7451725" cy="581025"/>
          </a:xfrm>
        </p:spPr>
        <p:txBody>
          <a:bodyPr>
            <a:normAutofit/>
          </a:bodyPr>
          <a:lstStyle>
            <a:lvl1pPr marL="179388" marR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 sz="1400" b="1"/>
            </a:lvl1pPr>
          </a:lstStyle>
          <a:p>
            <a:pPr lvl="0"/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3"/>
          </p:nvPr>
        </p:nvSpPr>
        <p:spPr>
          <a:xfrm>
            <a:off x="215900" y="1592263"/>
            <a:ext cx="1116013" cy="4608512"/>
          </a:xfrm>
        </p:spPr>
        <p:txBody>
          <a:bodyPr vert="horz" lIns="0" tIns="36000" rIns="0" bIns="0" numCol="1" spcCol="39600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lang="de-DE" sz="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lang="en-US" smtClean="0"/>
              <a:t>Click to edit Master text styles</a:t>
            </a:r>
          </a:p>
          <a:p>
            <a:pPr marL="179388" marR="0" lvl="1" indent="-179388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lang="en-US" smtClean="0"/>
              <a:t>Second level</a:t>
            </a:r>
          </a:p>
          <a:p>
            <a:pPr marL="179388" marR="0" lvl="2" indent="-179388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lang="en-US" smtClean="0"/>
              <a:t>Third level</a:t>
            </a:r>
          </a:p>
          <a:p>
            <a:pPr marL="179388" marR="0" lvl="3" indent="-179388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lang="en-US" smtClean="0"/>
              <a:t>Fourth level</a:t>
            </a:r>
          </a:p>
          <a:p>
            <a:pPr marL="179388" marR="0" lvl="4" indent="-179388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5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1592262"/>
            <a:ext cx="9144000" cy="5265737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9144000" cy="15922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4: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7999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7667625" y="6200775"/>
            <a:ext cx="1476375" cy="6572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80975" algn="ctr">
              <a:buClr>
                <a:schemeClr val="accent1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pic>
          <p:nvPicPr>
            <p:cNvPr id="5124" name="Picture 4" descr="ABB1ClaimL_rgb300_100mmLIGHT Kopie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7" y="1660"/>
              <a:ext cx="5031" cy="74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3021013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6" name="Inhaltsplatzhalter 3"/>
          <p:cNvSpPr>
            <a:spLocks noGrp="1"/>
          </p:cNvSpPr>
          <p:nvPr>
            <p:ph sz="half" idx="11"/>
          </p:nvPr>
        </p:nvSpPr>
        <p:spPr>
          <a:xfrm>
            <a:off x="4643438" y="1592263"/>
            <a:ext cx="3024187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8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9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hree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3"/>
          <p:cNvSpPr>
            <a:spLocks noGrp="1"/>
          </p:cNvSpPr>
          <p:nvPr>
            <p:ph sz="half" idx="2"/>
          </p:nvPr>
        </p:nvSpPr>
        <p:spPr>
          <a:xfrm>
            <a:off x="147637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50"/>
            <a:ext cx="6191250" cy="22320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7" name="Inhaltsplatzhalter 3"/>
          <p:cNvSpPr>
            <a:spLocks noGrp="1"/>
          </p:cNvSpPr>
          <p:nvPr>
            <p:ph sz="half" idx="11"/>
          </p:nvPr>
        </p:nvSpPr>
        <p:spPr>
          <a:xfrm>
            <a:off x="3583800" y="1592263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2"/>
          </p:nvPr>
        </p:nvSpPr>
        <p:spPr>
          <a:xfrm>
            <a:off x="569122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lIns="0" tIns="36000" rIns="0" bIns="0" numCol="1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vert="horz" lIns="187200" tIns="313200" rIns="216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21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vert="horz" lIns="187200" tIns="0" rIns="21600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9388" lvl="0" indent="-179388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7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64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15900" y="6200776"/>
            <a:ext cx="1260474" cy="657224"/>
          </a:xfrm>
          <a:prstGeom prst="rect">
            <a:avLst/>
          </a:prstGeom>
        </p:spPr>
        <p:txBody>
          <a:bodyPr vert="horz" lIns="0" tIns="0" rIns="0" bIns="198000" rtlCol="0" anchor="b" anchorCtr="0"/>
          <a:lstStyle>
            <a:lvl1pPr marL="0" algn="l" defTabSz="914400" rtl="0" eaLnBrk="1" latinLnBrk="0" hangingPunct="1">
              <a:def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© ABB Group</a:t>
            </a:r>
          </a:p>
          <a:p>
            <a:endParaRPr lang="en-US" dirty="0" smtClean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7462"/>
          </a:xfrm>
          <a:prstGeom prst="rect">
            <a:avLst/>
          </a:prstGeom>
        </p:spPr>
        <p:txBody>
          <a:bodyPr vert="horz" lIns="187200" tIns="313200" rIns="216000" bIns="0" rtlCol="0" anchor="t" anchorCtr="0">
            <a:noAutofit/>
          </a:bodyPr>
          <a:lstStyle/>
          <a:p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76374" y="1592264"/>
            <a:ext cx="6191251" cy="4608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pic>
        <p:nvPicPr>
          <p:cNvPr id="1027" name="Picture 3" descr="ABB2logo RGB"/>
          <p:cNvPicPr>
            <a:picLocks noChangeAspect="1" noChangeArrowheads="1"/>
          </p:cNvPicPr>
          <p:nvPr/>
        </p:nvPicPr>
        <p:blipFill>
          <a:blip r:embed="rId20"/>
          <a:srcRect l="62511"/>
          <a:stretch>
            <a:fillRect/>
          </a:stretch>
        </p:blipFill>
        <p:spPr bwMode="auto">
          <a:xfrm>
            <a:off x="8243888" y="6392863"/>
            <a:ext cx="6731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umsplatzhalter 6"/>
          <p:cNvSpPr>
            <a:spLocks noGrp="1"/>
          </p:cNvSpPr>
          <p:nvPr>
            <p:ph type="dt" sz="half" idx="2"/>
          </p:nvPr>
        </p:nvSpPr>
        <p:spPr>
          <a:xfrm>
            <a:off x="207944" y="6568154"/>
            <a:ext cx="592889" cy="10887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algn="l" defTabSz="914400" rtl="0" eaLnBrk="1" latinLnBrk="0" hangingPunct="1">
              <a:def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918319" y="6569118"/>
            <a:ext cx="448519" cy="10887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algn="l" defTabSz="914400" rtl="0" eaLnBrk="1" latinLnBrk="0" hangingPunct="1">
              <a:def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68" r:id="rId3"/>
    <p:sldLayoutId id="2147483782" r:id="rId4"/>
    <p:sldLayoutId id="2147483783" r:id="rId5"/>
    <p:sldLayoutId id="2147483664" r:id="rId6"/>
    <p:sldLayoutId id="2147483662" r:id="rId7"/>
    <p:sldLayoutId id="2147483663" r:id="rId8"/>
    <p:sldLayoutId id="2147483661" r:id="rId9"/>
    <p:sldLayoutId id="2147483652" r:id="rId10"/>
    <p:sldLayoutId id="2147483659" r:id="rId11"/>
    <p:sldLayoutId id="2147483669" r:id="rId12"/>
    <p:sldLayoutId id="2147483660" r:id="rId13"/>
    <p:sldLayoutId id="2147483777" r:id="rId14"/>
    <p:sldLayoutId id="2147483722" r:id="rId15"/>
    <p:sldLayoutId id="2147483665" r:id="rId16"/>
    <p:sldLayoutId id="2147483666" r:id="rId17"/>
    <p:sldLayoutId id="2147483657" r:id="rId18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2800" kern="1200" baseline="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79388" indent="-179388" algn="l" defTabSz="914400" rtl="0" eaLnBrk="1" latinLnBrk="0" hangingPunct="1">
        <a:spcBef>
          <a:spcPts val="1100"/>
        </a:spcBef>
        <a:buClr>
          <a:schemeClr val="tx2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8650" indent="-171450" algn="l" defTabSz="914400" rtl="0" eaLnBrk="1" latinLnBrk="0" hangingPunct="1">
        <a:spcBef>
          <a:spcPts val="1100"/>
        </a:spcBef>
        <a:buClr>
          <a:schemeClr val="tx2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74738" indent="-160338" algn="l" defTabSz="914400" rtl="0" eaLnBrk="1" latinLnBrk="0" hangingPunct="1">
        <a:spcBef>
          <a:spcPts val="1100"/>
        </a:spcBef>
        <a:buClr>
          <a:schemeClr val="tx2"/>
        </a:buClr>
        <a:buSzPct val="70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24000" marR="0" indent="-152400" algn="l" defTabSz="914400" rtl="0" eaLnBrk="1" fontAlgn="auto" latinLnBrk="0" hangingPunct="1">
        <a:lnSpc>
          <a:spcPct val="100000"/>
        </a:lnSpc>
        <a:spcBef>
          <a:spcPts val="1100"/>
        </a:spcBef>
        <a:spcAft>
          <a:spcPts val="0"/>
        </a:spcAft>
        <a:buClr>
          <a:schemeClr val="tx2"/>
        </a:buClr>
        <a:buSzPct val="70000"/>
        <a:buFont typeface="Wingdings" pitchFamily="2" charset="2"/>
        <a:buChar char="§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0" marR="0" indent="0" algn="l" defTabSz="914400" rtl="0" eaLnBrk="1" fontAlgn="auto" latinLnBrk="0" hangingPunct="1">
        <a:lnSpc>
          <a:spcPct val="100000"/>
        </a:lnSpc>
        <a:spcBef>
          <a:spcPts val="1100"/>
        </a:spcBef>
        <a:spcAft>
          <a:spcPts val="0"/>
        </a:spcAft>
        <a:buClr>
          <a:schemeClr val="accent1"/>
        </a:buClr>
        <a:buSzPct val="70000"/>
        <a:buFontTx/>
        <a:buNone/>
        <a:tabLst/>
        <a:defRPr sz="18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15900" y="6200776"/>
            <a:ext cx="1260474" cy="657224"/>
          </a:xfrm>
          <a:prstGeom prst="rect">
            <a:avLst/>
          </a:prstGeom>
        </p:spPr>
        <p:txBody>
          <a:bodyPr vert="horz" lIns="0" tIns="0" rIns="0" bIns="198000" rtlCol="0" anchor="b" anchorCtr="0"/>
          <a:lstStyle>
            <a:lvl1pPr marL="0" algn="l" defTabSz="914400" rtl="0" eaLnBrk="1" latinLnBrk="0" hangingPunct="1">
              <a:def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© ABB Group</a:t>
            </a:r>
          </a:p>
          <a:p>
            <a:endParaRPr lang="en-US" dirty="0" smtClean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7462"/>
          </a:xfrm>
          <a:prstGeom prst="rect">
            <a:avLst/>
          </a:prstGeom>
        </p:spPr>
        <p:txBody>
          <a:bodyPr vert="horz" lIns="187200" tIns="313200" rIns="216000" bIns="0" rtlCol="0" anchor="t" anchorCtr="0">
            <a:noAutofit/>
          </a:bodyPr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76374" y="1592264"/>
            <a:ext cx="6191251" cy="4608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027" name="Picture 3" descr="ABB2logo RGB"/>
          <p:cNvPicPr>
            <a:picLocks noChangeAspect="1" noChangeArrowheads="1"/>
          </p:cNvPicPr>
          <p:nvPr/>
        </p:nvPicPr>
        <p:blipFill>
          <a:blip r:embed="rId20"/>
          <a:srcRect l="62511"/>
          <a:stretch>
            <a:fillRect/>
          </a:stretch>
        </p:blipFill>
        <p:spPr bwMode="auto">
          <a:xfrm>
            <a:off x="8243888" y="6392863"/>
            <a:ext cx="6731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umsplatzhalter 6"/>
          <p:cNvSpPr>
            <a:spLocks noGrp="1"/>
          </p:cNvSpPr>
          <p:nvPr>
            <p:ph type="dt" sz="half" idx="2"/>
          </p:nvPr>
        </p:nvSpPr>
        <p:spPr>
          <a:xfrm>
            <a:off x="207944" y="6568154"/>
            <a:ext cx="592889" cy="10887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algn="l" defTabSz="914400" rtl="0" eaLnBrk="1" latinLnBrk="0" hangingPunct="1">
              <a:def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918319" y="6569118"/>
            <a:ext cx="448519" cy="10887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algn="l" defTabSz="914400" rtl="0" eaLnBrk="1" latinLnBrk="0" hangingPunct="1">
              <a:def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  <p:sldLayoutId id="2147483802" r:id="rId18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2800" kern="1200" baseline="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79388" indent="-179388" algn="l" defTabSz="914400" rtl="0" eaLnBrk="1" latinLnBrk="0" hangingPunct="1">
        <a:spcBef>
          <a:spcPts val="1100"/>
        </a:spcBef>
        <a:buClr>
          <a:schemeClr val="tx2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8650" indent="-171450" algn="l" defTabSz="914400" rtl="0" eaLnBrk="1" latinLnBrk="0" hangingPunct="1">
        <a:spcBef>
          <a:spcPts val="1100"/>
        </a:spcBef>
        <a:buClr>
          <a:schemeClr val="tx2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74738" indent="-160338" algn="l" defTabSz="914400" rtl="0" eaLnBrk="1" latinLnBrk="0" hangingPunct="1">
        <a:spcBef>
          <a:spcPts val="1100"/>
        </a:spcBef>
        <a:buClr>
          <a:schemeClr val="tx2"/>
        </a:buClr>
        <a:buSzPct val="70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24000" marR="0" indent="-152400" algn="l" defTabSz="914400" rtl="0" eaLnBrk="1" fontAlgn="auto" latinLnBrk="0" hangingPunct="1">
        <a:lnSpc>
          <a:spcPct val="100000"/>
        </a:lnSpc>
        <a:spcBef>
          <a:spcPts val="1100"/>
        </a:spcBef>
        <a:spcAft>
          <a:spcPts val="0"/>
        </a:spcAft>
        <a:buClr>
          <a:schemeClr val="tx2"/>
        </a:buClr>
        <a:buSzPct val="70000"/>
        <a:buFont typeface="Wingdings" pitchFamily="2" charset="2"/>
        <a:buChar char="§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0" marR="0" indent="0" algn="l" defTabSz="914400" rtl="0" eaLnBrk="1" fontAlgn="auto" latinLnBrk="0" hangingPunct="1">
        <a:lnSpc>
          <a:spcPct val="100000"/>
        </a:lnSpc>
        <a:spcBef>
          <a:spcPts val="1100"/>
        </a:spcBef>
        <a:spcAft>
          <a:spcPts val="0"/>
        </a:spcAft>
        <a:buClr>
          <a:schemeClr val="accent1"/>
        </a:buClr>
        <a:buSzPct val="70000"/>
        <a:buFontTx/>
        <a:buNone/>
        <a:tabLst/>
        <a:defRPr sz="18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15900" y="6200776"/>
            <a:ext cx="1260474" cy="657224"/>
          </a:xfrm>
          <a:prstGeom prst="rect">
            <a:avLst/>
          </a:prstGeom>
        </p:spPr>
        <p:txBody>
          <a:bodyPr vert="horz" lIns="0" tIns="0" rIns="0" bIns="198000" rtlCol="0" anchor="b" anchorCtr="0"/>
          <a:lstStyle>
            <a:lvl1pPr marL="0" algn="l" defTabSz="914400" rtl="0" eaLnBrk="1" latinLnBrk="0" hangingPunct="1">
              <a:def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© ABB Group</a:t>
            </a:r>
          </a:p>
          <a:p>
            <a:endParaRPr lang="en-US" dirty="0" smtClean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7462"/>
          </a:xfrm>
          <a:prstGeom prst="rect">
            <a:avLst/>
          </a:prstGeom>
        </p:spPr>
        <p:txBody>
          <a:bodyPr vert="horz" lIns="187200" tIns="313200" rIns="216000" bIns="0" rtlCol="0" anchor="t" anchorCtr="0">
            <a:noAutofit/>
          </a:bodyPr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76374" y="1592264"/>
            <a:ext cx="6191251" cy="4608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027" name="Picture 3" descr="ABB2logo RGB"/>
          <p:cNvPicPr>
            <a:picLocks noChangeAspect="1" noChangeArrowheads="1"/>
          </p:cNvPicPr>
          <p:nvPr/>
        </p:nvPicPr>
        <p:blipFill>
          <a:blip r:embed="rId20"/>
          <a:srcRect l="62511"/>
          <a:stretch>
            <a:fillRect/>
          </a:stretch>
        </p:blipFill>
        <p:spPr bwMode="auto">
          <a:xfrm>
            <a:off x="8243888" y="6392863"/>
            <a:ext cx="6731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umsplatzhalter 6"/>
          <p:cNvSpPr>
            <a:spLocks noGrp="1"/>
          </p:cNvSpPr>
          <p:nvPr>
            <p:ph type="dt" sz="half" idx="2"/>
          </p:nvPr>
        </p:nvSpPr>
        <p:spPr>
          <a:xfrm>
            <a:off x="207944" y="6568154"/>
            <a:ext cx="592889" cy="10887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algn="l" defTabSz="914400" rtl="0" eaLnBrk="1" latinLnBrk="0" hangingPunct="1">
              <a:def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918319" y="6569118"/>
            <a:ext cx="448519" cy="10887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algn="l" defTabSz="914400" rtl="0" eaLnBrk="1" latinLnBrk="0" hangingPunct="1">
              <a:def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  <p:sldLayoutId id="2147483821" r:id="rId18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2800" kern="1200" baseline="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79388" indent="-179388" algn="l" defTabSz="914400" rtl="0" eaLnBrk="1" latinLnBrk="0" hangingPunct="1">
        <a:spcBef>
          <a:spcPts val="1100"/>
        </a:spcBef>
        <a:buClr>
          <a:schemeClr val="tx2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8650" indent="-171450" algn="l" defTabSz="914400" rtl="0" eaLnBrk="1" latinLnBrk="0" hangingPunct="1">
        <a:spcBef>
          <a:spcPts val="1100"/>
        </a:spcBef>
        <a:buClr>
          <a:schemeClr val="tx2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74738" indent="-160338" algn="l" defTabSz="914400" rtl="0" eaLnBrk="1" latinLnBrk="0" hangingPunct="1">
        <a:spcBef>
          <a:spcPts val="1100"/>
        </a:spcBef>
        <a:buClr>
          <a:schemeClr val="tx2"/>
        </a:buClr>
        <a:buSzPct val="70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24000" marR="0" indent="-152400" algn="l" defTabSz="914400" rtl="0" eaLnBrk="1" fontAlgn="auto" latinLnBrk="0" hangingPunct="1">
        <a:lnSpc>
          <a:spcPct val="100000"/>
        </a:lnSpc>
        <a:spcBef>
          <a:spcPts val="1100"/>
        </a:spcBef>
        <a:spcAft>
          <a:spcPts val="0"/>
        </a:spcAft>
        <a:buClr>
          <a:schemeClr val="tx2"/>
        </a:buClr>
        <a:buSzPct val="70000"/>
        <a:buFont typeface="Wingdings" pitchFamily="2" charset="2"/>
        <a:buChar char="§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0" marR="0" indent="0" algn="l" defTabSz="914400" rtl="0" eaLnBrk="1" fontAlgn="auto" latinLnBrk="0" hangingPunct="1">
        <a:lnSpc>
          <a:spcPct val="100000"/>
        </a:lnSpc>
        <a:spcBef>
          <a:spcPts val="1100"/>
        </a:spcBef>
        <a:spcAft>
          <a:spcPts val="0"/>
        </a:spcAft>
        <a:buClr>
          <a:schemeClr val="accent1"/>
        </a:buClr>
        <a:buSzPct val="70000"/>
        <a:buFontTx/>
        <a:buNone/>
        <a:tabLst/>
        <a:defRPr sz="18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15900" y="6200776"/>
            <a:ext cx="1260474" cy="657224"/>
          </a:xfrm>
          <a:prstGeom prst="rect">
            <a:avLst/>
          </a:prstGeom>
        </p:spPr>
        <p:txBody>
          <a:bodyPr vert="horz" lIns="0" tIns="0" rIns="0" bIns="198000" rtlCol="0" anchor="b" anchorCtr="0"/>
          <a:lstStyle>
            <a:lvl1pPr marL="0" algn="l" defTabSz="914400" rtl="0" eaLnBrk="1" latinLnBrk="0" hangingPunct="1">
              <a:defRPr lang="de-DE" sz="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© ABB Group</a:t>
            </a:r>
          </a:p>
          <a:p>
            <a:endParaRPr lang="en-US" dirty="0" smtClean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7462"/>
          </a:xfrm>
          <a:prstGeom prst="rect">
            <a:avLst/>
          </a:prstGeom>
        </p:spPr>
        <p:txBody>
          <a:bodyPr vert="horz" lIns="187200" tIns="313200" rIns="216000" bIns="0" rtlCol="0" anchor="t" anchorCtr="0">
            <a:noAutofit/>
          </a:bodyPr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76374" y="1592264"/>
            <a:ext cx="6191251" cy="4608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027" name="Picture 3" descr="ABB2logo RGB"/>
          <p:cNvPicPr>
            <a:picLocks noChangeAspect="1" noChangeArrowheads="1"/>
          </p:cNvPicPr>
          <p:nvPr/>
        </p:nvPicPr>
        <p:blipFill>
          <a:blip r:embed="rId20"/>
          <a:srcRect l="62511"/>
          <a:stretch>
            <a:fillRect/>
          </a:stretch>
        </p:blipFill>
        <p:spPr bwMode="auto">
          <a:xfrm>
            <a:off x="8243888" y="6392863"/>
            <a:ext cx="6731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umsplatzhalter 6"/>
          <p:cNvSpPr>
            <a:spLocks noGrp="1"/>
          </p:cNvSpPr>
          <p:nvPr>
            <p:ph type="dt" sz="half" idx="2"/>
          </p:nvPr>
        </p:nvSpPr>
        <p:spPr>
          <a:xfrm>
            <a:off x="207944" y="6568154"/>
            <a:ext cx="592889" cy="10887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algn="l" defTabSz="914400" rtl="0" eaLnBrk="1" latinLnBrk="0" hangingPunct="1">
              <a:def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918319" y="6569118"/>
            <a:ext cx="448519" cy="10887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algn="l" defTabSz="914400" rtl="0" eaLnBrk="1" latinLnBrk="0" hangingPunct="1">
              <a:defRPr lang="de-DE" sz="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| Slide </a:t>
            </a:r>
            <a:fld id="{CF363E95-653D-48D7-8EB0-A81FED805B5F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  <p:sldLayoutId id="2147483840" r:id="rId18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2800" kern="1200" baseline="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79388" indent="-179388" algn="l" defTabSz="914400" rtl="0" eaLnBrk="1" latinLnBrk="0" hangingPunct="1">
        <a:spcBef>
          <a:spcPts val="1100"/>
        </a:spcBef>
        <a:buClr>
          <a:schemeClr val="tx2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8650" indent="-171450" algn="l" defTabSz="914400" rtl="0" eaLnBrk="1" latinLnBrk="0" hangingPunct="1">
        <a:spcBef>
          <a:spcPts val="1100"/>
        </a:spcBef>
        <a:buClr>
          <a:schemeClr val="tx2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74738" indent="-160338" algn="l" defTabSz="914400" rtl="0" eaLnBrk="1" latinLnBrk="0" hangingPunct="1">
        <a:spcBef>
          <a:spcPts val="1100"/>
        </a:spcBef>
        <a:buClr>
          <a:schemeClr val="tx2"/>
        </a:buClr>
        <a:buSzPct val="70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24000" marR="0" indent="-152400" algn="l" defTabSz="914400" rtl="0" eaLnBrk="1" fontAlgn="auto" latinLnBrk="0" hangingPunct="1">
        <a:lnSpc>
          <a:spcPct val="100000"/>
        </a:lnSpc>
        <a:spcBef>
          <a:spcPts val="1100"/>
        </a:spcBef>
        <a:spcAft>
          <a:spcPts val="0"/>
        </a:spcAft>
        <a:buClr>
          <a:schemeClr val="tx2"/>
        </a:buClr>
        <a:buSzPct val="70000"/>
        <a:buFont typeface="Wingdings" pitchFamily="2" charset="2"/>
        <a:buChar char="§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0" marR="0" indent="0" algn="l" defTabSz="914400" rtl="0" eaLnBrk="1" fontAlgn="auto" latinLnBrk="0" hangingPunct="1">
        <a:lnSpc>
          <a:spcPct val="100000"/>
        </a:lnSpc>
        <a:spcBef>
          <a:spcPts val="1100"/>
        </a:spcBef>
        <a:spcAft>
          <a:spcPts val="0"/>
        </a:spcAft>
        <a:buClr>
          <a:schemeClr val="accent1"/>
        </a:buClr>
        <a:buSzPct val="70000"/>
        <a:buFontTx/>
        <a:buNone/>
        <a:tabLst/>
        <a:defRPr sz="18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TAS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mtClean="0"/>
              <a:t>NF/KG</a:t>
            </a:r>
            <a:endParaRPr lang="de-DE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 </a:t>
            </a:r>
            <a:r>
              <a:rPr lang="de-DE" dirty="0" smtClean="0"/>
              <a:t>0.5.0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Show found </a:t>
            </a:r>
            <a:r>
              <a:rPr lang="en-US" dirty="0" err="1"/>
              <a:t>iBeacons</a:t>
            </a:r>
            <a:r>
              <a:rPr lang="en-US" dirty="0"/>
              <a:t> in </a:t>
            </a:r>
            <a:r>
              <a:rPr lang="en-US" dirty="0" err="1" smtClean="0"/>
              <a:t>ListView</a:t>
            </a:r>
            <a:endParaRPr lang="en-US" dirty="0" smtClean="0"/>
          </a:p>
          <a:p>
            <a:r>
              <a:rPr lang="en-US" dirty="0"/>
              <a:t>Show all files of </a:t>
            </a:r>
            <a:r>
              <a:rPr lang="en-US" dirty="0" err="1" smtClean="0"/>
              <a:t>iBeacon</a:t>
            </a:r>
            <a:endParaRPr lang="en-US" dirty="0" smtClean="0"/>
          </a:p>
          <a:p>
            <a:r>
              <a:rPr lang="de-DE" dirty="0"/>
              <a:t>Show content of </a:t>
            </a:r>
            <a:r>
              <a:rPr lang="de-DE" dirty="0" smtClean="0"/>
              <a:t>files</a:t>
            </a:r>
          </a:p>
          <a:p>
            <a:r>
              <a:rPr lang="de-DE" dirty="0"/>
              <a:t>Change </a:t>
            </a:r>
            <a:r>
              <a:rPr lang="de-DE" dirty="0" smtClean="0"/>
              <a:t>name of iBeacon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Autostart/background </a:t>
            </a:r>
            <a:r>
              <a:rPr lang="de-DE" dirty="0">
                <a:solidFill>
                  <a:srgbClr val="FF0000"/>
                </a:solidFill>
              </a:rPr>
              <a:t>mode</a:t>
            </a:r>
            <a:endParaRPr lang="de-DE" dirty="0" smtClean="0">
              <a:solidFill>
                <a:srgbClr val="FF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Features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634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 </a:t>
            </a:r>
            <a:r>
              <a:rPr lang="de-DE" dirty="0" smtClean="0"/>
              <a:t>0.5.5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Show found </a:t>
            </a:r>
            <a:r>
              <a:rPr lang="en-US" dirty="0" err="1"/>
              <a:t>iBeacons</a:t>
            </a:r>
            <a:r>
              <a:rPr lang="en-US" dirty="0"/>
              <a:t> in </a:t>
            </a:r>
            <a:r>
              <a:rPr lang="en-US" dirty="0" err="1" smtClean="0"/>
              <a:t>ListView</a:t>
            </a:r>
            <a:endParaRPr lang="en-US" dirty="0" smtClean="0"/>
          </a:p>
          <a:p>
            <a:r>
              <a:rPr lang="en-US" dirty="0"/>
              <a:t>Show all files of </a:t>
            </a:r>
            <a:r>
              <a:rPr lang="en-US" dirty="0" err="1" smtClean="0"/>
              <a:t>iBeacon</a:t>
            </a:r>
            <a:endParaRPr lang="en-US" dirty="0" smtClean="0"/>
          </a:p>
          <a:p>
            <a:r>
              <a:rPr lang="de-DE" dirty="0"/>
              <a:t>Show content of </a:t>
            </a:r>
            <a:r>
              <a:rPr lang="de-DE" dirty="0" smtClean="0"/>
              <a:t>files</a:t>
            </a:r>
          </a:p>
          <a:p>
            <a:r>
              <a:rPr lang="de-DE" dirty="0"/>
              <a:t>Change </a:t>
            </a:r>
            <a:r>
              <a:rPr lang="de-DE" dirty="0" smtClean="0"/>
              <a:t>name of iBeacon</a:t>
            </a:r>
          </a:p>
          <a:p>
            <a:r>
              <a:rPr lang="de-DE" dirty="0" smtClean="0"/>
              <a:t>Autostart/background mode</a:t>
            </a:r>
          </a:p>
          <a:p>
            <a:r>
              <a:rPr lang="en-US" dirty="0">
                <a:solidFill>
                  <a:srgbClr val="FF0000"/>
                </a:solidFill>
              </a:rPr>
              <a:t>Create folder for contents if does not exist</a:t>
            </a:r>
            <a:endParaRPr lang="de-DE" dirty="0" smtClean="0">
              <a:solidFill>
                <a:srgbClr val="FF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Features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354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123" y="3183617"/>
            <a:ext cx="1543050" cy="2743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159" y="2838298"/>
            <a:ext cx="1543050" cy="274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 0.6.0</a:t>
            </a:r>
            <a:endParaRPr lang="de-DE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15900" y="6200776"/>
            <a:ext cx="1260474" cy="657224"/>
          </a:xfrm>
          <a:prstGeom prst="rect">
            <a:avLst/>
          </a:prstGeom>
          <a:noFill/>
        </p:spPr>
        <p:txBody>
          <a:bodyPr/>
          <a:lstStyle/>
          <a:p>
            <a:endParaRPr lang="en-US" sz="600" dirty="0" smtClean="0">
              <a:cs typeface="Arial" charset="0"/>
            </a:endParaRPr>
          </a:p>
          <a:p>
            <a:r>
              <a:rPr lang="en-US" sz="600" dirty="0" smtClean="0">
                <a:cs typeface="Arial" charset="0"/>
              </a:rPr>
              <a:t>© ABB Group </a:t>
            </a:r>
          </a:p>
          <a:p>
            <a:fld id="{BB3284A0-E3E1-4DB4-80D7-ADCA27991310}" type="datetime4">
              <a:rPr lang="en-US" sz="600" smtClean="0">
                <a:cs typeface="Arial" charset="0"/>
              </a:rPr>
              <a:pPr/>
              <a:t>June 27, 2014</a:t>
            </a:fld>
            <a:r>
              <a:rPr lang="en-US" sz="600" dirty="0" smtClean="0">
                <a:cs typeface="Arial" charset="0"/>
              </a:rPr>
              <a:t> | Slide </a:t>
            </a:r>
            <a:fld id="{8BDE911E-BF67-4460-9E49-6DF8F1C80189}" type="slidenum">
              <a:rPr lang="en-US" sz="600" smtClean="0">
                <a:cs typeface="Arial" charset="0"/>
              </a:rPr>
              <a:pPr/>
              <a:t>12</a:t>
            </a:fld>
            <a:endParaRPr lang="en-US" sz="600" dirty="0" smtClean="0">
              <a:cs typeface="Arial" charset="0"/>
            </a:endParaRPr>
          </a:p>
        </p:txBody>
      </p:sp>
      <p:cxnSp>
        <p:nvCxnSpPr>
          <p:cNvPr id="15" name="Straight Arrow Connector 14"/>
          <p:cNvCxnSpPr>
            <a:stCxn id="5" idx="3"/>
            <a:endCxn id="13" idx="1"/>
          </p:cNvCxnSpPr>
          <p:nvPr/>
        </p:nvCxnSpPr>
        <p:spPr>
          <a:xfrm>
            <a:off x="2038350" y="2222966"/>
            <a:ext cx="588809" cy="198693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3" idx="1"/>
          </p:cNvCxnSpPr>
          <p:nvPr/>
        </p:nvCxnSpPr>
        <p:spPr>
          <a:xfrm>
            <a:off x="4038600" y="4191000"/>
            <a:ext cx="762523" cy="36421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867400" y="4595596"/>
            <a:ext cx="1107687" cy="11956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275" y="95098"/>
            <a:ext cx="1543050" cy="274320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3950870" y="1507217"/>
            <a:ext cx="1840330" cy="222658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" y="851366"/>
            <a:ext cx="1543050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9877" y="3183617"/>
            <a:ext cx="15430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 </a:t>
            </a:r>
            <a:r>
              <a:rPr lang="de-DE" dirty="0" smtClean="0"/>
              <a:t>0.6.0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Show found </a:t>
            </a:r>
            <a:r>
              <a:rPr lang="en-US" dirty="0" err="1"/>
              <a:t>iBeacons</a:t>
            </a:r>
            <a:r>
              <a:rPr lang="en-US" dirty="0"/>
              <a:t> in </a:t>
            </a:r>
            <a:r>
              <a:rPr lang="en-US" dirty="0" err="1" smtClean="0"/>
              <a:t>ListView</a:t>
            </a:r>
            <a:endParaRPr lang="en-US" dirty="0" smtClean="0"/>
          </a:p>
          <a:p>
            <a:r>
              <a:rPr lang="en-US" dirty="0"/>
              <a:t>Show all files of </a:t>
            </a:r>
            <a:r>
              <a:rPr lang="en-US" dirty="0" err="1" smtClean="0"/>
              <a:t>iBeacon</a:t>
            </a:r>
            <a:endParaRPr lang="en-US" dirty="0" smtClean="0"/>
          </a:p>
          <a:p>
            <a:r>
              <a:rPr lang="de-DE" dirty="0"/>
              <a:t>Show content of </a:t>
            </a:r>
            <a:r>
              <a:rPr lang="de-DE" dirty="0" smtClean="0"/>
              <a:t>files</a:t>
            </a:r>
          </a:p>
          <a:p>
            <a:r>
              <a:rPr lang="de-DE" dirty="0"/>
              <a:t>Change </a:t>
            </a:r>
            <a:r>
              <a:rPr lang="de-DE" dirty="0" smtClean="0"/>
              <a:t>name of iBeacon</a:t>
            </a:r>
          </a:p>
          <a:p>
            <a:r>
              <a:rPr lang="de-DE" dirty="0" smtClean="0"/>
              <a:t>Start/stop scanning</a:t>
            </a:r>
          </a:p>
          <a:p>
            <a:r>
              <a:rPr lang="de-DE" dirty="0">
                <a:solidFill>
                  <a:srgbClr val="FF0000"/>
                </a:solidFill>
              </a:rPr>
              <a:t>Phone </a:t>
            </a:r>
            <a:r>
              <a:rPr lang="de-DE" dirty="0" smtClean="0">
                <a:solidFill>
                  <a:srgbClr val="FF0000"/>
                </a:solidFill>
              </a:rPr>
              <a:t>list</a:t>
            </a:r>
          </a:p>
          <a:p>
            <a:r>
              <a:rPr lang="de-DE" dirty="0">
                <a:solidFill>
                  <a:srgbClr val="FF0000"/>
                </a:solidFill>
              </a:rPr>
              <a:t>Contact list</a:t>
            </a:r>
            <a:endParaRPr lang="de-DE" dirty="0" smtClean="0">
              <a:solidFill>
                <a:srgbClr val="FF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Features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060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 0.7.0</a:t>
            </a:r>
            <a:endParaRPr lang="de-DE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15900" y="6200776"/>
            <a:ext cx="1260474" cy="657224"/>
          </a:xfrm>
          <a:prstGeom prst="rect">
            <a:avLst/>
          </a:prstGeom>
          <a:noFill/>
        </p:spPr>
        <p:txBody>
          <a:bodyPr/>
          <a:lstStyle/>
          <a:p>
            <a:endParaRPr lang="en-US" sz="600" dirty="0" smtClean="0">
              <a:cs typeface="Arial" charset="0"/>
            </a:endParaRPr>
          </a:p>
          <a:p>
            <a:r>
              <a:rPr lang="en-US" sz="600" dirty="0" smtClean="0">
                <a:cs typeface="Arial" charset="0"/>
              </a:rPr>
              <a:t>© ABB Group </a:t>
            </a:r>
          </a:p>
          <a:p>
            <a:fld id="{BB3284A0-E3E1-4DB4-80D7-ADCA27991310}" type="datetime4">
              <a:rPr lang="en-US" sz="600" smtClean="0">
                <a:cs typeface="Arial" charset="0"/>
              </a:rPr>
              <a:pPr/>
              <a:t>June 27, 2014</a:t>
            </a:fld>
            <a:r>
              <a:rPr lang="en-US" sz="600" dirty="0" smtClean="0">
                <a:cs typeface="Arial" charset="0"/>
              </a:rPr>
              <a:t> | Slide </a:t>
            </a:r>
            <a:fld id="{8BDE911E-BF67-4460-9E49-6DF8F1C80189}" type="slidenum">
              <a:rPr lang="en-US" sz="600" smtClean="0">
                <a:cs typeface="Arial" charset="0"/>
              </a:rPr>
              <a:pPr/>
              <a:t>14</a:t>
            </a:fld>
            <a:endParaRPr lang="en-US" sz="600" dirty="0" smtClean="0">
              <a:cs typeface="Arial" charset="0"/>
            </a:endParaRPr>
          </a:p>
        </p:txBody>
      </p:sp>
      <p:graphicFrame>
        <p:nvGraphicFramePr>
          <p:cNvPr id="22" name="Char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4189510"/>
              </p:ext>
            </p:extLst>
          </p:nvPr>
        </p:nvGraphicFramePr>
        <p:xfrm>
          <a:off x="1905000" y="13716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3354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 </a:t>
            </a:r>
            <a:r>
              <a:rPr lang="de-DE" dirty="0" smtClean="0"/>
              <a:t>0.7.0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Show found </a:t>
            </a:r>
            <a:r>
              <a:rPr lang="en-US" dirty="0" err="1"/>
              <a:t>iBeacons</a:t>
            </a:r>
            <a:r>
              <a:rPr lang="en-US" dirty="0"/>
              <a:t> in </a:t>
            </a:r>
            <a:r>
              <a:rPr lang="en-US" dirty="0" err="1" smtClean="0"/>
              <a:t>ListView</a:t>
            </a:r>
            <a:endParaRPr lang="en-US" dirty="0" smtClean="0"/>
          </a:p>
          <a:p>
            <a:r>
              <a:rPr lang="en-US" dirty="0"/>
              <a:t>Show all files of </a:t>
            </a:r>
            <a:r>
              <a:rPr lang="en-US" dirty="0" err="1" smtClean="0"/>
              <a:t>iBeacon</a:t>
            </a:r>
            <a:endParaRPr lang="en-US" dirty="0" smtClean="0"/>
          </a:p>
          <a:p>
            <a:r>
              <a:rPr lang="de-DE" dirty="0"/>
              <a:t>Show content of </a:t>
            </a:r>
            <a:r>
              <a:rPr lang="de-DE" dirty="0" smtClean="0"/>
              <a:t>files</a:t>
            </a:r>
          </a:p>
          <a:p>
            <a:r>
              <a:rPr lang="de-DE" dirty="0"/>
              <a:t>Change </a:t>
            </a:r>
            <a:r>
              <a:rPr lang="de-DE" dirty="0" smtClean="0"/>
              <a:t>name of iBeacon</a:t>
            </a:r>
          </a:p>
          <a:p>
            <a:r>
              <a:rPr lang="de-DE" dirty="0" smtClean="0"/>
              <a:t>Start/stop scanning</a:t>
            </a:r>
          </a:p>
          <a:p>
            <a:r>
              <a:rPr lang="de-DE" dirty="0"/>
              <a:t>Phone </a:t>
            </a:r>
            <a:r>
              <a:rPr lang="de-DE" dirty="0" smtClean="0"/>
              <a:t>list</a:t>
            </a:r>
          </a:p>
          <a:p>
            <a:r>
              <a:rPr lang="de-DE" dirty="0"/>
              <a:t>Contact </a:t>
            </a:r>
            <a:r>
              <a:rPr lang="de-DE" dirty="0" smtClean="0"/>
              <a:t>list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Show </a:t>
            </a:r>
            <a:r>
              <a:rPr lang="de-DE" dirty="0">
                <a:solidFill>
                  <a:srgbClr val="FF0000"/>
                </a:solidFill>
              </a:rPr>
              <a:t>average of distance</a:t>
            </a:r>
            <a:endParaRPr lang="de-DE" dirty="0" smtClean="0">
              <a:solidFill>
                <a:srgbClr val="FF0000"/>
              </a:solidFill>
            </a:endParaRPr>
          </a:p>
          <a:p>
            <a:endParaRPr lang="de-DE" dirty="0" smtClean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Features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441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061" y="3566688"/>
            <a:ext cx="1543050" cy="2743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159" y="2838298"/>
            <a:ext cx="1543050" cy="274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TAS 1.0.0</a:t>
            </a:r>
            <a:endParaRPr lang="de-DE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15900" y="6200776"/>
            <a:ext cx="1260474" cy="657224"/>
          </a:xfrm>
          <a:prstGeom prst="rect">
            <a:avLst/>
          </a:prstGeom>
          <a:noFill/>
        </p:spPr>
        <p:txBody>
          <a:bodyPr/>
          <a:lstStyle/>
          <a:p>
            <a:endParaRPr lang="en-US" sz="600" dirty="0" smtClean="0">
              <a:cs typeface="Arial" charset="0"/>
            </a:endParaRPr>
          </a:p>
          <a:p>
            <a:r>
              <a:rPr lang="en-US" sz="600" dirty="0" smtClean="0">
                <a:cs typeface="Arial" charset="0"/>
              </a:rPr>
              <a:t>© ABB Group </a:t>
            </a:r>
          </a:p>
          <a:p>
            <a:fld id="{BB3284A0-E3E1-4DB4-80D7-ADCA27991310}" type="datetime4">
              <a:rPr lang="en-US" sz="600" smtClean="0">
                <a:cs typeface="Arial" charset="0"/>
              </a:rPr>
              <a:pPr/>
              <a:t>June 27, 2014</a:t>
            </a:fld>
            <a:r>
              <a:rPr lang="en-US" sz="600" dirty="0" smtClean="0">
                <a:cs typeface="Arial" charset="0"/>
              </a:rPr>
              <a:t> | Slide </a:t>
            </a:r>
            <a:fld id="{8BDE911E-BF67-4460-9E49-6DF8F1C80189}" type="slidenum">
              <a:rPr lang="en-US" sz="600" smtClean="0">
                <a:cs typeface="Arial" charset="0"/>
              </a:rPr>
              <a:pPr/>
              <a:t>16</a:t>
            </a:fld>
            <a:endParaRPr lang="en-US" sz="600" dirty="0" smtClean="0">
              <a:cs typeface="Arial" charset="0"/>
            </a:endParaRPr>
          </a:p>
        </p:txBody>
      </p:sp>
      <p:cxnSp>
        <p:nvCxnSpPr>
          <p:cNvPr id="15" name="Straight Arrow Connector 14"/>
          <p:cNvCxnSpPr>
            <a:stCxn id="5" idx="3"/>
            <a:endCxn id="13" idx="1"/>
          </p:cNvCxnSpPr>
          <p:nvPr/>
        </p:nvCxnSpPr>
        <p:spPr>
          <a:xfrm>
            <a:off x="2038350" y="2222966"/>
            <a:ext cx="588809" cy="198693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038600" y="4191000"/>
            <a:ext cx="533400" cy="87395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867400" y="4595596"/>
            <a:ext cx="1107687" cy="11956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6" idx="1"/>
          </p:cNvCxnSpPr>
          <p:nvPr/>
        </p:nvCxnSpPr>
        <p:spPr>
          <a:xfrm flipV="1">
            <a:off x="3950870" y="1507147"/>
            <a:ext cx="2096547" cy="222665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" y="851366"/>
            <a:ext cx="1543050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9877" y="3183617"/>
            <a:ext cx="1543050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7417" y="135547"/>
            <a:ext cx="15430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9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 1</a:t>
            </a:r>
            <a:r>
              <a:rPr lang="de-DE" dirty="0" smtClean="0"/>
              <a:t>.0.0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Show found </a:t>
            </a:r>
            <a:r>
              <a:rPr lang="en-US" dirty="0" err="1"/>
              <a:t>iBeacons</a:t>
            </a:r>
            <a:r>
              <a:rPr lang="en-US" dirty="0"/>
              <a:t> in </a:t>
            </a:r>
            <a:r>
              <a:rPr lang="en-US" dirty="0" err="1" smtClean="0"/>
              <a:t>ListView</a:t>
            </a:r>
            <a:endParaRPr lang="en-US" dirty="0" smtClean="0"/>
          </a:p>
          <a:p>
            <a:r>
              <a:rPr lang="en-US" dirty="0"/>
              <a:t>Show all files of </a:t>
            </a:r>
            <a:r>
              <a:rPr lang="en-US" dirty="0" err="1" smtClean="0"/>
              <a:t>iBeacon</a:t>
            </a:r>
            <a:endParaRPr lang="en-US" dirty="0" smtClean="0"/>
          </a:p>
          <a:p>
            <a:r>
              <a:rPr lang="de-DE" dirty="0"/>
              <a:t>Show content of </a:t>
            </a:r>
            <a:r>
              <a:rPr lang="de-DE" dirty="0" smtClean="0"/>
              <a:t>files</a:t>
            </a:r>
          </a:p>
          <a:p>
            <a:r>
              <a:rPr lang="de-DE" dirty="0"/>
              <a:t>Change </a:t>
            </a:r>
            <a:r>
              <a:rPr lang="de-DE" dirty="0" smtClean="0"/>
              <a:t>name of iBeacon</a:t>
            </a:r>
          </a:p>
          <a:p>
            <a:r>
              <a:rPr lang="de-DE" dirty="0" smtClean="0"/>
              <a:t>Start/stop scanning</a:t>
            </a:r>
          </a:p>
          <a:p>
            <a:r>
              <a:rPr lang="de-DE" dirty="0"/>
              <a:t>Phone </a:t>
            </a:r>
            <a:r>
              <a:rPr lang="de-DE" dirty="0" smtClean="0"/>
              <a:t>list</a:t>
            </a:r>
          </a:p>
          <a:p>
            <a:r>
              <a:rPr lang="de-DE" dirty="0"/>
              <a:t>Contact </a:t>
            </a:r>
            <a:r>
              <a:rPr lang="de-DE" dirty="0" smtClean="0"/>
              <a:t>list</a:t>
            </a:r>
          </a:p>
          <a:p>
            <a:r>
              <a:rPr lang="de-DE" dirty="0">
                <a:solidFill>
                  <a:srgbClr val="FF0000"/>
                </a:solidFill>
              </a:rPr>
              <a:t>Distance </a:t>
            </a:r>
            <a:r>
              <a:rPr lang="de-DE" dirty="0" smtClean="0">
                <a:solidFill>
                  <a:srgbClr val="FF0000"/>
                </a:solidFill>
              </a:rPr>
              <a:t>categories</a:t>
            </a:r>
          </a:p>
          <a:p>
            <a:r>
              <a:rPr lang="de-DE" dirty="0">
                <a:solidFill>
                  <a:srgbClr val="FF0000"/>
                </a:solidFill>
              </a:rPr>
              <a:t>User can add contents</a:t>
            </a:r>
            <a:endParaRPr lang="de-DE" dirty="0" smtClean="0">
              <a:solidFill>
                <a:srgbClr val="FF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Features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071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 0.2.0</a:t>
            </a:r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06693" y="1193493"/>
            <a:ext cx="2057400" cy="3657600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15900" y="6200776"/>
            <a:ext cx="1260474" cy="657224"/>
          </a:xfrm>
          <a:prstGeom prst="rect">
            <a:avLst/>
          </a:prstGeom>
          <a:noFill/>
        </p:spPr>
        <p:txBody>
          <a:bodyPr/>
          <a:lstStyle/>
          <a:p>
            <a:endParaRPr lang="en-US" sz="600" dirty="0" smtClean="0">
              <a:cs typeface="Arial" charset="0"/>
            </a:endParaRPr>
          </a:p>
          <a:p>
            <a:r>
              <a:rPr lang="en-US" sz="600" dirty="0" smtClean="0">
                <a:cs typeface="Arial" charset="0"/>
              </a:rPr>
              <a:t>© ABB Group </a:t>
            </a:r>
          </a:p>
          <a:p>
            <a:fld id="{BB3284A0-E3E1-4DB4-80D7-ADCA27991310}" type="datetime4">
              <a:rPr lang="en-US" sz="600" smtClean="0">
                <a:cs typeface="Arial" charset="0"/>
              </a:rPr>
              <a:pPr/>
              <a:t>June 27, 2014</a:t>
            </a:fld>
            <a:r>
              <a:rPr lang="en-US" sz="600" dirty="0" smtClean="0">
                <a:cs typeface="Arial" charset="0"/>
              </a:rPr>
              <a:t> | Slide </a:t>
            </a:r>
            <a:fld id="{8BDE911E-BF67-4460-9E49-6DF8F1C80189}" type="slidenum">
              <a:rPr lang="en-US" sz="600" smtClean="0">
                <a:cs typeface="Arial" charset="0"/>
              </a:rPr>
              <a:pPr/>
              <a:t>2</a:t>
            </a:fld>
            <a:endParaRPr lang="en-US" sz="600" dirty="0" smtClean="0">
              <a:cs typeface="Arial" charset="0"/>
            </a:endParaRPr>
          </a:p>
        </p:txBody>
      </p:sp>
      <p:cxnSp>
        <p:nvCxnSpPr>
          <p:cNvPr id="15" name="Straight Arrow Connector 14"/>
          <p:cNvCxnSpPr>
            <a:stCxn id="7" idx="3"/>
            <a:endCxn id="20" idx="1"/>
          </p:cNvCxnSpPr>
          <p:nvPr/>
        </p:nvCxnSpPr>
        <p:spPr>
          <a:xfrm>
            <a:off x="3264093" y="3022293"/>
            <a:ext cx="2450907" cy="1398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333350"/>
            <a:ext cx="2057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70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 0.2.0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Show found </a:t>
            </a:r>
            <a:r>
              <a:rPr lang="en-US" dirty="0" err="1">
                <a:solidFill>
                  <a:srgbClr val="FF0000"/>
                </a:solidFill>
              </a:rPr>
              <a:t>iBeacons</a:t>
            </a:r>
            <a:r>
              <a:rPr lang="en-US" dirty="0">
                <a:solidFill>
                  <a:srgbClr val="FF0000"/>
                </a:solidFill>
              </a:rPr>
              <a:t> in </a:t>
            </a:r>
            <a:r>
              <a:rPr lang="en-US" dirty="0" err="1">
                <a:solidFill>
                  <a:srgbClr val="FF0000"/>
                </a:solidFill>
              </a:rPr>
              <a:t>ListView</a:t>
            </a:r>
            <a:endParaRPr lang="de-DE" dirty="0" smtClean="0">
              <a:solidFill>
                <a:srgbClr val="FF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Features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261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 0.3.0</a:t>
            </a:r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3400" y="938137"/>
            <a:ext cx="1543050" cy="2743200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15900" y="6200776"/>
            <a:ext cx="1260474" cy="657224"/>
          </a:xfrm>
          <a:prstGeom prst="rect">
            <a:avLst/>
          </a:prstGeom>
          <a:noFill/>
        </p:spPr>
        <p:txBody>
          <a:bodyPr/>
          <a:lstStyle/>
          <a:p>
            <a:endParaRPr lang="en-US" sz="600" dirty="0" smtClean="0">
              <a:cs typeface="Arial" charset="0"/>
            </a:endParaRPr>
          </a:p>
          <a:p>
            <a:r>
              <a:rPr lang="en-US" sz="600" dirty="0" smtClean="0">
                <a:cs typeface="Arial" charset="0"/>
              </a:rPr>
              <a:t>© ABB Group </a:t>
            </a:r>
          </a:p>
          <a:p>
            <a:fld id="{BB3284A0-E3E1-4DB4-80D7-ADCA27991310}" type="datetime4">
              <a:rPr lang="en-US" sz="600" smtClean="0">
                <a:cs typeface="Arial" charset="0"/>
              </a:rPr>
              <a:pPr/>
              <a:t>June 27, 2014</a:t>
            </a:fld>
            <a:r>
              <a:rPr lang="en-US" sz="600" dirty="0" smtClean="0">
                <a:cs typeface="Arial" charset="0"/>
              </a:rPr>
              <a:t> | Slide </a:t>
            </a:r>
            <a:fld id="{8BDE911E-BF67-4460-9E49-6DF8F1C80189}" type="slidenum">
              <a:rPr lang="en-US" sz="600" smtClean="0">
                <a:cs typeface="Arial" charset="0"/>
              </a:rPr>
              <a:pPr/>
              <a:t>4</a:t>
            </a:fld>
            <a:endParaRPr lang="en-US" sz="600" dirty="0" smtClean="0">
              <a:cs typeface="Arial" charset="0"/>
            </a:endParaRPr>
          </a:p>
        </p:txBody>
      </p:sp>
      <p:cxnSp>
        <p:nvCxnSpPr>
          <p:cNvPr id="15" name="Straight Arrow Connector 14"/>
          <p:cNvCxnSpPr>
            <a:stCxn id="7" idx="3"/>
            <a:endCxn id="20" idx="1"/>
          </p:cNvCxnSpPr>
          <p:nvPr/>
        </p:nvCxnSpPr>
        <p:spPr>
          <a:xfrm>
            <a:off x="2076450" y="2309737"/>
            <a:ext cx="733425" cy="43346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75" y="1371600"/>
            <a:ext cx="1543050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700" y="1752600"/>
            <a:ext cx="1543050" cy="2743200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endCxn id="4" idx="1"/>
          </p:cNvCxnSpPr>
          <p:nvPr/>
        </p:nvCxnSpPr>
        <p:spPr>
          <a:xfrm>
            <a:off x="4229100" y="2438400"/>
            <a:ext cx="609600" cy="6858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4200" y="2526468"/>
            <a:ext cx="1543050" cy="274320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endCxn id="10" idx="1"/>
          </p:cNvCxnSpPr>
          <p:nvPr/>
        </p:nvCxnSpPr>
        <p:spPr>
          <a:xfrm>
            <a:off x="6291263" y="3898068"/>
            <a:ext cx="64293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08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 </a:t>
            </a:r>
            <a:r>
              <a:rPr lang="de-DE" dirty="0" smtClean="0"/>
              <a:t>0.3.0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Show found </a:t>
            </a:r>
            <a:r>
              <a:rPr lang="en-US" dirty="0" err="1"/>
              <a:t>iBeacons</a:t>
            </a:r>
            <a:r>
              <a:rPr lang="en-US" dirty="0"/>
              <a:t> in </a:t>
            </a:r>
            <a:r>
              <a:rPr lang="en-US" dirty="0" err="1" smtClean="0"/>
              <a:t>ListView</a:t>
            </a:r>
            <a:endParaRPr lang="en-US" dirty="0" smtClean="0"/>
          </a:p>
          <a:p>
            <a:r>
              <a:rPr lang="en-US" dirty="0">
                <a:solidFill>
                  <a:srgbClr val="FF0000"/>
                </a:solidFill>
              </a:rPr>
              <a:t>Show all files of </a:t>
            </a:r>
            <a:r>
              <a:rPr lang="en-US" dirty="0" err="1" smtClean="0">
                <a:solidFill>
                  <a:srgbClr val="FF0000"/>
                </a:solidFill>
              </a:rPr>
              <a:t>iBeacon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de-DE" dirty="0">
                <a:solidFill>
                  <a:srgbClr val="FF0000"/>
                </a:solidFill>
              </a:rPr>
              <a:t>Show content of files</a:t>
            </a:r>
            <a:endParaRPr lang="de-DE" dirty="0" smtClean="0">
              <a:solidFill>
                <a:srgbClr val="FF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Features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797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 0.4.0</a:t>
            </a:r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3400" y="938137"/>
            <a:ext cx="1543050" cy="2743200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15900" y="6200776"/>
            <a:ext cx="1260474" cy="657224"/>
          </a:xfrm>
          <a:prstGeom prst="rect">
            <a:avLst/>
          </a:prstGeom>
          <a:noFill/>
        </p:spPr>
        <p:txBody>
          <a:bodyPr/>
          <a:lstStyle/>
          <a:p>
            <a:endParaRPr lang="en-US" sz="600" dirty="0" smtClean="0">
              <a:cs typeface="Arial" charset="0"/>
            </a:endParaRPr>
          </a:p>
          <a:p>
            <a:r>
              <a:rPr lang="en-US" sz="600" dirty="0" smtClean="0">
                <a:cs typeface="Arial" charset="0"/>
              </a:rPr>
              <a:t>© ABB Group </a:t>
            </a:r>
          </a:p>
          <a:p>
            <a:fld id="{BB3284A0-E3E1-4DB4-80D7-ADCA27991310}" type="datetime4">
              <a:rPr lang="en-US" sz="600" smtClean="0">
                <a:cs typeface="Arial" charset="0"/>
              </a:rPr>
              <a:pPr/>
              <a:t>June 27, 2014</a:t>
            </a:fld>
            <a:r>
              <a:rPr lang="en-US" sz="600" dirty="0" smtClean="0">
                <a:cs typeface="Arial" charset="0"/>
              </a:rPr>
              <a:t> | Slide </a:t>
            </a:r>
            <a:fld id="{8BDE911E-BF67-4460-9E49-6DF8F1C80189}" type="slidenum">
              <a:rPr lang="en-US" sz="600" smtClean="0">
                <a:cs typeface="Arial" charset="0"/>
              </a:rPr>
              <a:pPr/>
              <a:t>6</a:t>
            </a:fld>
            <a:endParaRPr lang="en-US" sz="600" dirty="0" smtClean="0">
              <a:cs typeface="Arial" charset="0"/>
            </a:endParaRPr>
          </a:p>
        </p:txBody>
      </p:sp>
      <p:cxnSp>
        <p:nvCxnSpPr>
          <p:cNvPr id="15" name="Straight Arrow Connector 14"/>
          <p:cNvCxnSpPr>
            <a:stCxn id="7" idx="3"/>
            <a:endCxn id="20" idx="1"/>
          </p:cNvCxnSpPr>
          <p:nvPr/>
        </p:nvCxnSpPr>
        <p:spPr>
          <a:xfrm>
            <a:off x="2076450" y="2309737"/>
            <a:ext cx="649268" cy="218606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718" y="3124200"/>
            <a:ext cx="1543050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4882" y="3276600"/>
            <a:ext cx="1543050" cy="2743200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endCxn id="4" idx="1"/>
          </p:cNvCxnSpPr>
          <p:nvPr/>
        </p:nvCxnSpPr>
        <p:spPr>
          <a:xfrm>
            <a:off x="4038600" y="4191000"/>
            <a:ext cx="726282" cy="4572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4200" y="3276600"/>
            <a:ext cx="1543050" cy="274320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endCxn id="10" idx="1"/>
          </p:cNvCxnSpPr>
          <p:nvPr/>
        </p:nvCxnSpPr>
        <p:spPr>
          <a:xfrm flipV="1">
            <a:off x="6019800" y="4648200"/>
            <a:ext cx="914400" cy="7620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8275" y="95098"/>
            <a:ext cx="1543050" cy="274320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3950870" y="1507217"/>
            <a:ext cx="1840330" cy="222658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96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 </a:t>
            </a:r>
            <a:r>
              <a:rPr lang="de-DE" dirty="0" smtClean="0"/>
              <a:t>0.4.0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Show found </a:t>
            </a:r>
            <a:r>
              <a:rPr lang="en-US" dirty="0" err="1"/>
              <a:t>iBeacons</a:t>
            </a:r>
            <a:r>
              <a:rPr lang="en-US" dirty="0"/>
              <a:t> in </a:t>
            </a:r>
            <a:r>
              <a:rPr lang="en-US" dirty="0" err="1" smtClean="0"/>
              <a:t>ListView</a:t>
            </a:r>
            <a:endParaRPr lang="en-US" dirty="0" smtClean="0"/>
          </a:p>
          <a:p>
            <a:r>
              <a:rPr lang="en-US" dirty="0"/>
              <a:t>Show all files of </a:t>
            </a:r>
            <a:r>
              <a:rPr lang="en-US" dirty="0" err="1" smtClean="0"/>
              <a:t>iBeacon</a:t>
            </a:r>
            <a:endParaRPr lang="en-US" dirty="0" smtClean="0"/>
          </a:p>
          <a:p>
            <a:r>
              <a:rPr lang="de-DE" dirty="0"/>
              <a:t>Show content of </a:t>
            </a:r>
            <a:r>
              <a:rPr lang="de-DE" dirty="0" smtClean="0"/>
              <a:t>files</a:t>
            </a:r>
          </a:p>
          <a:p>
            <a:r>
              <a:rPr lang="de-DE" dirty="0">
                <a:solidFill>
                  <a:srgbClr val="FF0000"/>
                </a:solidFill>
              </a:rPr>
              <a:t>Change </a:t>
            </a:r>
            <a:r>
              <a:rPr lang="de-DE" dirty="0" smtClean="0">
                <a:solidFill>
                  <a:srgbClr val="FF0000"/>
                </a:solidFill>
              </a:rPr>
              <a:t>name of iBeacon</a:t>
            </a:r>
            <a:endParaRPr lang="de-DE" dirty="0" smtClean="0">
              <a:solidFill>
                <a:srgbClr val="FF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Features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702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159" y="2838298"/>
            <a:ext cx="1543050" cy="274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 0.4.2</a:t>
            </a:r>
            <a:endParaRPr lang="de-DE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15900" y="6200776"/>
            <a:ext cx="1260474" cy="657224"/>
          </a:xfrm>
          <a:prstGeom prst="rect">
            <a:avLst/>
          </a:prstGeom>
          <a:noFill/>
        </p:spPr>
        <p:txBody>
          <a:bodyPr/>
          <a:lstStyle/>
          <a:p>
            <a:endParaRPr lang="en-US" sz="600" dirty="0" smtClean="0">
              <a:cs typeface="Arial" charset="0"/>
            </a:endParaRPr>
          </a:p>
          <a:p>
            <a:r>
              <a:rPr lang="en-US" sz="600" dirty="0" smtClean="0">
                <a:cs typeface="Arial" charset="0"/>
              </a:rPr>
              <a:t>© ABB Group </a:t>
            </a:r>
          </a:p>
          <a:p>
            <a:fld id="{BB3284A0-E3E1-4DB4-80D7-ADCA27991310}" type="datetime4">
              <a:rPr lang="en-US" sz="600" smtClean="0">
                <a:cs typeface="Arial" charset="0"/>
              </a:rPr>
              <a:pPr/>
              <a:t>June 27, 2014</a:t>
            </a:fld>
            <a:r>
              <a:rPr lang="en-US" sz="600" dirty="0" smtClean="0">
                <a:cs typeface="Arial" charset="0"/>
              </a:rPr>
              <a:t> | Slide </a:t>
            </a:r>
            <a:fld id="{8BDE911E-BF67-4460-9E49-6DF8F1C80189}" type="slidenum">
              <a:rPr lang="en-US" sz="600" smtClean="0">
                <a:cs typeface="Arial" charset="0"/>
              </a:rPr>
              <a:pPr/>
              <a:t>8</a:t>
            </a:fld>
            <a:endParaRPr lang="en-US" sz="600" dirty="0" smtClean="0">
              <a:cs typeface="Arial" charset="0"/>
            </a:endParaRPr>
          </a:p>
        </p:txBody>
      </p:sp>
      <p:cxnSp>
        <p:nvCxnSpPr>
          <p:cNvPr id="15" name="Straight Arrow Connector 14"/>
          <p:cNvCxnSpPr>
            <a:stCxn id="5" idx="3"/>
            <a:endCxn id="13" idx="1"/>
          </p:cNvCxnSpPr>
          <p:nvPr/>
        </p:nvCxnSpPr>
        <p:spPr>
          <a:xfrm>
            <a:off x="2038350" y="2222966"/>
            <a:ext cx="588809" cy="198693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882" y="3276600"/>
            <a:ext cx="1543050" cy="2743200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endCxn id="4" idx="1"/>
          </p:cNvCxnSpPr>
          <p:nvPr/>
        </p:nvCxnSpPr>
        <p:spPr>
          <a:xfrm>
            <a:off x="4038600" y="4191000"/>
            <a:ext cx="726282" cy="4572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3276600"/>
            <a:ext cx="1543050" cy="274320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endCxn id="10" idx="1"/>
          </p:cNvCxnSpPr>
          <p:nvPr/>
        </p:nvCxnSpPr>
        <p:spPr>
          <a:xfrm flipV="1">
            <a:off x="6019800" y="4648200"/>
            <a:ext cx="914400" cy="7620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8275" y="95098"/>
            <a:ext cx="1543050" cy="274320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3950870" y="1507217"/>
            <a:ext cx="1840330" cy="222658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300" y="851366"/>
            <a:ext cx="15430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78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 </a:t>
            </a:r>
            <a:r>
              <a:rPr lang="de-DE" dirty="0" smtClean="0"/>
              <a:t>0.4.2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Show found </a:t>
            </a:r>
            <a:r>
              <a:rPr lang="en-US" dirty="0" err="1"/>
              <a:t>iBeacons</a:t>
            </a:r>
            <a:r>
              <a:rPr lang="en-US" dirty="0"/>
              <a:t> in </a:t>
            </a:r>
            <a:r>
              <a:rPr lang="en-US" dirty="0" err="1" smtClean="0"/>
              <a:t>ListView</a:t>
            </a:r>
            <a:endParaRPr lang="en-US" dirty="0" smtClean="0"/>
          </a:p>
          <a:p>
            <a:r>
              <a:rPr lang="en-US" dirty="0"/>
              <a:t>Show all files of </a:t>
            </a:r>
            <a:r>
              <a:rPr lang="en-US" dirty="0" err="1" smtClean="0"/>
              <a:t>iBeacon</a:t>
            </a:r>
            <a:endParaRPr lang="en-US" dirty="0" smtClean="0"/>
          </a:p>
          <a:p>
            <a:r>
              <a:rPr lang="de-DE" dirty="0"/>
              <a:t>Show content of </a:t>
            </a:r>
            <a:r>
              <a:rPr lang="de-DE" dirty="0" smtClean="0"/>
              <a:t>files</a:t>
            </a:r>
          </a:p>
          <a:p>
            <a:r>
              <a:rPr lang="de-DE" dirty="0"/>
              <a:t>Change </a:t>
            </a:r>
            <a:r>
              <a:rPr lang="de-DE" dirty="0" smtClean="0"/>
              <a:t>name of iBeacon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Start/stop </a:t>
            </a:r>
            <a:r>
              <a:rPr lang="de-DE" dirty="0">
                <a:solidFill>
                  <a:srgbClr val="FF0000"/>
                </a:solidFill>
              </a:rPr>
              <a:t>scanning</a:t>
            </a:r>
            <a:endParaRPr lang="de-DE" dirty="0" smtClean="0">
              <a:solidFill>
                <a:srgbClr val="FF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Features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Month DD, Year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 smtClean="0"/>
              <a:t>| Slide </a:t>
            </a:r>
            <a:fld id="{CF363E95-653D-48D7-8EB0-A81FED805B5F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© ABB Group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842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4b09ffb-cec3-4bd1-bf19-ba7fc2ed7b5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79d97dc-a850-472f-9400-9feee2b4c3c7"/>
</p:tagLst>
</file>

<file path=ppt/theme/theme1.xml><?xml version="1.0" encoding="utf-8"?>
<a:theme xmlns:a="http://schemas.openxmlformats.org/drawingml/2006/main" name="default_english">
  <a:themeElements>
    <a:clrScheme name="ABB Blau 2">
      <a:dk1>
        <a:srgbClr val="000000"/>
      </a:dk1>
      <a:lt1>
        <a:srgbClr val="FFFFFF"/>
      </a:lt1>
      <a:dk2>
        <a:srgbClr val="002897"/>
      </a:dk2>
      <a:lt2>
        <a:srgbClr val="666666"/>
      </a:lt2>
      <a:accent1>
        <a:srgbClr val="005ADE"/>
      </a:accent1>
      <a:accent2>
        <a:srgbClr val="0096EA"/>
      </a:accent2>
      <a:accent3>
        <a:srgbClr val="5BD8FF"/>
      </a:accent3>
      <a:accent4>
        <a:srgbClr val="999999"/>
      </a:accent4>
      <a:accent5>
        <a:srgbClr val="666666"/>
      </a:accent5>
      <a:accent6>
        <a:srgbClr val="666666"/>
      </a:accent6>
      <a:hlink>
        <a:srgbClr val="5BD8FF"/>
      </a:hlink>
      <a:folHlink>
        <a:srgbClr val="999999"/>
      </a:folHlink>
    </a:clrScheme>
    <a:fontScheme name="AB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noFill/>
        </a:ln>
      </a:spPr>
      <a:bodyPr rtlCol="0" anchor="ctr"/>
      <a:lstStyle>
        <a:defPPr marL="179388" indent="-179388">
          <a:spcBef>
            <a:spcPts val="1100"/>
          </a:spcBef>
          <a:buClr>
            <a:schemeClr val="tx2"/>
          </a:buClr>
          <a:buSzPct val="70000"/>
          <a:buFont typeface="Wingdings" pitchFamily="2" charset="2"/>
          <a:buChar char="§"/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>
        <a:normAutofit/>
      </a:bodyPr>
      <a:lstStyle>
        <a:defPPr marL="179388" indent="-179388">
          <a:spcBef>
            <a:spcPts val="1100"/>
          </a:spcBef>
          <a:buClr>
            <a:schemeClr val="tx2"/>
          </a:buClr>
          <a:buSzPct val="70000"/>
          <a:buFont typeface="Wingdings" pitchFamily="2" charset="2"/>
          <a:buChar char="§"/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ABB Design 2 Green">
  <a:themeElements>
    <a:clrScheme name="ABB Green 2">
      <a:dk1>
        <a:srgbClr val="000000"/>
      </a:dk1>
      <a:lt1>
        <a:srgbClr val="FFFFFF"/>
      </a:lt1>
      <a:dk2>
        <a:srgbClr val="084C07"/>
      </a:dk2>
      <a:lt2>
        <a:srgbClr val="666666"/>
      </a:lt2>
      <a:accent1>
        <a:srgbClr val="028208"/>
      </a:accent1>
      <a:accent2>
        <a:srgbClr val="3AB200"/>
      </a:accent2>
      <a:accent3>
        <a:srgbClr val="98DB38"/>
      </a:accent3>
      <a:accent4>
        <a:srgbClr val="999999"/>
      </a:accent4>
      <a:accent5>
        <a:srgbClr val="666666"/>
      </a:accent5>
      <a:accent6>
        <a:srgbClr val="666666"/>
      </a:accent6>
      <a:hlink>
        <a:srgbClr val="98DB38"/>
      </a:hlink>
      <a:folHlink>
        <a:srgbClr val="999999"/>
      </a:folHlink>
    </a:clrScheme>
    <a:fontScheme name="AB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noFill/>
        </a:ln>
      </a:spPr>
      <a:bodyPr rtlCol="0" anchor="ctr"/>
      <a:lstStyle>
        <a:defPPr marL="179388" indent="-179388">
          <a:spcBef>
            <a:spcPts val="1100"/>
          </a:spcBef>
          <a:buClr>
            <a:schemeClr val="tx2"/>
          </a:buClr>
          <a:buSzPct val="70000"/>
          <a:buFont typeface="Wingdings" pitchFamily="2" charset="2"/>
          <a:buChar char="§"/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>
        <a:normAutofit/>
      </a:bodyPr>
      <a:lstStyle>
        <a:defPPr marL="179388" indent="-179388">
          <a:spcBef>
            <a:spcPts val="1100"/>
          </a:spcBef>
          <a:buClr>
            <a:schemeClr val="tx2"/>
          </a:buClr>
          <a:buSzPct val="70000"/>
          <a:buFont typeface="Wingdings" pitchFamily="2" charset="2"/>
          <a:buChar char="§"/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ABB Design 3 Violet">
  <a:themeElements>
    <a:clrScheme name="ABB Violet 2">
      <a:dk1>
        <a:srgbClr val="000000"/>
      </a:dk1>
      <a:lt1>
        <a:srgbClr val="FFFFFF"/>
      </a:lt1>
      <a:dk2>
        <a:srgbClr val="601F69"/>
      </a:dk2>
      <a:lt2>
        <a:srgbClr val="666666"/>
      </a:lt2>
      <a:accent1>
        <a:srgbClr val="904AB0"/>
      </a:accent1>
      <a:accent2>
        <a:srgbClr val="9868EF"/>
      </a:accent2>
      <a:accent3>
        <a:srgbClr val="B4A0E8"/>
      </a:accent3>
      <a:accent4>
        <a:srgbClr val="999999"/>
      </a:accent4>
      <a:accent5>
        <a:srgbClr val="666666"/>
      </a:accent5>
      <a:accent6>
        <a:srgbClr val="666666"/>
      </a:accent6>
      <a:hlink>
        <a:srgbClr val="B4A0E8"/>
      </a:hlink>
      <a:folHlink>
        <a:srgbClr val="999999"/>
      </a:folHlink>
    </a:clrScheme>
    <a:fontScheme name="AB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noFill/>
        </a:ln>
      </a:spPr>
      <a:bodyPr rtlCol="0" anchor="ctr"/>
      <a:lstStyle>
        <a:defPPr marL="179388" indent="-179388">
          <a:spcBef>
            <a:spcPts val="1100"/>
          </a:spcBef>
          <a:buClr>
            <a:schemeClr val="tx2"/>
          </a:buClr>
          <a:buSzPct val="70000"/>
          <a:buFont typeface="Wingdings" pitchFamily="2" charset="2"/>
          <a:buChar char="§"/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>
        <a:normAutofit/>
      </a:bodyPr>
      <a:lstStyle>
        <a:defPPr marL="179388" indent="-179388">
          <a:spcBef>
            <a:spcPts val="1100"/>
          </a:spcBef>
          <a:buClr>
            <a:schemeClr val="tx2"/>
          </a:buClr>
          <a:buSzPct val="70000"/>
          <a:buFont typeface="Wingdings" pitchFamily="2" charset="2"/>
          <a:buChar char="§"/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ABB Design 4 Orange">
  <a:themeElements>
    <a:clrScheme name="ABB Orange 2">
      <a:dk1>
        <a:srgbClr val="000000"/>
      </a:dk1>
      <a:lt1>
        <a:srgbClr val="FFFFFF"/>
      </a:lt1>
      <a:dk2>
        <a:srgbClr val="9A2801"/>
      </a:dk2>
      <a:lt2>
        <a:srgbClr val="666666"/>
      </a:lt2>
      <a:accent1>
        <a:srgbClr val="BF4500"/>
      </a:accent1>
      <a:accent2>
        <a:srgbClr val="FF6C00"/>
      </a:accent2>
      <a:accent3>
        <a:srgbClr val="FDAC25"/>
      </a:accent3>
      <a:accent4>
        <a:srgbClr val="999999"/>
      </a:accent4>
      <a:accent5>
        <a:srgbClr val="666666"/>
      </a:accent5>
      <a:accent6>
        <a:srgbClr val="666666"/>
      </a:accent6>
      <a:hlink>
        <a:srgbClr val="FDAC25"/>
      </a:hlink>
      <a:folHlink>
        <a:srgbClr val="999999"/>
      </a:folHlink>
    </a:clrScheme>
    <a:fontScheme name="AB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noFill/>
        </a:ln>
      </a:spPr>
      <a:bodyPr rtlCol="0" anchor="ctr"/>
      <a:lstStyle>
        <a:defPPr marL="179388" indent="-179388">
          <a:spcBef>
            <a:spcPts val="1100"/>
          </a:spcBef>
          <a:buClr>
            <a:schemeClr val="tx2"/>
          </a:buClr>
          <a:buSzPct val="70000"/>
          <a:buFont typeface="Wingdings" pitchFamily="2" charset="2"/>
          <a:buChar char="§"/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>
        <a:normAutofit/>
      </a:bodyPr>
      <a:lstStyle>
        <a:defPPr marL="179388" indent="-179388">
          <a:spcBef>
            <a:spcPts val="1100"/>
          </a:spcBef>
          <a:buClr>
            <a:schemeClr val="tx2"/>
          </a:buClr>
          <a:buSzPct val="70000"/>
          <a:buFont typeface="Wingdings" pitchFamily="2" charset="2"/>
          <a:buChar char="§"/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default_english_2</Template>
  <TotalTime>0</TotalTime>
  <Words>385</Words>
  <Application>Microsoft Office PowerPoint</Application>
  <PresentationFormat>On-screen Show (4:3)</PresentationFormat>
  <Paragraphs>126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Wingdings</vt:lpstr>
      <vt:lpstr>default_english</vt:lpstr>
      <vt:lpstr>ABB Design 2 Green</vt:lpstr>
      <vt:lpstr>ABB Design 3 Violet</vt:lpstr>
      <vt:lpstr>ABB Design 4 Orange</vt:lpstr>
      <vt:lpstr>TAS</vt:lpstr>
      <vt:lpstr>TAS 0.2.0</vt:lpstr>
      <vt:lpstr>TAS 0.2.0</vt:lpstr>
      <vt:lpstr>TAS 0.3.0</vt:lpstr>
      <vt:lpstr>TAS 0.3.0</vt:lpstr>
      <vt:lpstr>TAS 0.4.0</vt:lpstr>
      <vt:lpstr>TAS 0.4.0</vt:lpstr>
      <vt:lpstr>TAS 0.4.2</vt:lpstr>
      <vt:lpstr>TAS 0.4.2</vt:lpstr>
      <vt:lpstr>TAS 0.5.0</vt:lpstr>
      <vt:lpstr>TAS 0.5.5</vt:lpstr>
      <vt:lpstr>TAS 0.6.0</vt:lpstr>
      <vt:lpstr>TAS 0.6.0</vt:lpstr>
      <vt:lpstr>TAS 0.7.0</vt:lpstr>
      <vt:lpstr>TAS 0.7.0</vt:lpstr>
      <vt:lpstr>TAS 1.0.0</vt:lpstr>
      <vt:lpstr>TAS 1.0.0</vt:lpstr>
      <vt:lpstr>PowerPoint Presentation</vt:lpstr>
    </vt:vector>
  </TitlesOfParts>
  <Company>ABB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Nicolaie Fantana</dc:creator>
  <cp:lastModifiedBy>Krunoslav Grcevic</cp:lastModifiedBy>
  <cp:revision>72</cp:revision>
  <dcterms:created xsi:type="dcterms:W3CDTF">2014-04-25T07:08:33Z</dcterms:created>
  <dcterms:modified xsi:type="dcterms:W3CDTF">2014-06-27T08:30:43Z</dcterms:modified>
</cp:coreProperties>
</file>