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751-C8DA-C120-E6F8-13981D9744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39009-0C6C-E543-EF0B-D7CBF18C7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52219-65E0-2EC3-ACA0-D68AD33E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6B68D-FE3A-6A4E-8005-0762F1A2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56246-D10C-8ECC-BB45-5606A1E0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66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750-25CF-5F2C-41AD-46AC0FDD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B2D49-1B14-AACB-A8B0-30947B2F8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42B71-9BFD-C0AF-14E5-333CCDCE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10706-6443-8383-B563-747D4B54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B519-1AC3-4E59-64CE-41838A44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1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D423F-5060-9469-A50D-EE1BC3EB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EDF518-FD03-5A71-5EBC-70DA96050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8D5DD-DAFB-33C1-495D-ECFFE2F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C2B2B-D43A-8B1E-18CE-F34CDEDA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A6C4-713C-D364-C405-23EE9668F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36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E8E-B1FB-D3D3-F333-92AE8532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A8F2-0091-CA9B-3414-7DBF4A547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0CBF-DD62-0E4F-27B1-4927F7DB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45C8-5CD9-8B0C-6354-A8CDEB34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A0A14-0249-154B-C2E7-DA87269B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19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AA84-2DF3-021C-AB20-01443F9D3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F715-57CC-419B-EB77-3EC601FF0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5FED-17CC-D46E-3C8A-B5AE516C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B97FC-03E6-8701-6352-681B411A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B8016-4B2C-7754-703F-8543D2DA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92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9F1A-85B2-1ED3-61E1-E5A70688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6182D-EBC3-2BF5-6E0E-E08A730B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0E49E-6BE7-B7F1-A6E1-B13413C08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0F28F-9D1B-D37B-EE53-D02C9E37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389EF-1C50-6C12-B2E3-F26465BF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2A80-09B7-144F-1623-A682535B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4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7114-9AB4-27A5-9A9A-2BAB08B3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FACAA-D16F-72D8-E080-962F640E9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3BB6E-EA86-1DA5-826C-71EEB43A0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7D61B-A7B6-23AF-B425-3253A6BBF5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CA74B-C2E5-C4DB-1083-4FF065894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BBF9C-7FD2-A616-35FF-945B05C6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0EAA3-0F92-5A6C-CB83-5ED2C1E3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A5A31-E608-A67A-5855-7B464276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578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86D33-8286-067D-379A-F72A1209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3697B-1713-740D-C7BF-C44BE755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BEB7-A71C-3B11-A0C6-7BA26F7D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80C6A-AA53-A65C-1C34-B456EFC6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A6C90-FADE-D746-644C-AFDB25ED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B32D7C-8966-5283-5F03-C741BD8A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A5A82-D232-A28B-27FA-4F7106DD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29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C61F6-33E5-8789-8A2F-458F36F35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5F2B6-CDE9-B9FF-A415-E966F4522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B6B6C-BC79-61A2-E4CF-67206A42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BBC8B-C2FD-0BE9-0D9D-3B7E250D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CBCCD-871F-013C-73C5-D687E2916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48B74-2051-E2E4-D858-2194C2DFB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2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4C31-D68E-C999-7E58-40F7CB270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846F65-F035-6731-3D6F-7D87A0DEF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483E2-5022-BEBC-E1C9-1B4EC5AB9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3C1E9-DA32-3FDE-80E7-A41F9FDA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5E143-7760-6FD2-0490-07E2E650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02E2E-9725-C62E-F480-DD19E403A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36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8004D2-B793-76E4-AFAF-E2DB833A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9E763-77A8-9390-D757-D97EF05E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A636B-4501-B2FD-5AF3-4318CA105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CDD732-EEFA-4D68-85AD-46C6A4321C59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654B1-C84D-03AF-7F2A-33289D5D0C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D7D-0D86-FFA4-10EB-76EC6A7B8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E9FEB-1985-4875-9B38-151BD939C2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738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6D99-1D54-3DA0-3E43-12E8EFBDA1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Streaming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16765-6C35-B5F1-4A59-590E80EF18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 of Watch Trends, Genres, and Titles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44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18D8F-A6A5-DDB8-6EEF-AEEC08AE8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project explores streaming data to identify patterns in user behavior.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9C97-D599-288D-3705-ECCDD47F0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Objectives: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the most watched titles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watch time by genre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monthly viewing trends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189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0917-D168-DE5A-CBA6-A49440C7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Watched Titles</a:t>
            </a:r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FA382656-A834-0644-1826-C8C083A353B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9" b="4959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CF443F-1A06-DC98-C291-8001E0C81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chart displays the five most frequently watched titles, helping us understand viewer preferences.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89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F273-2368-0AAF-BABF-61B83D4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Watch Time by Genre</a:t>
            </a:r>
          </a:p>
        </p:txBody>
      </p:sp>
      <p:pic>
        <p:nvPicPr>
          <p:cNvPr id="6" name="Picture Placeholder 5" descr="A pie chart with text&#10;&#10;AI-generated content may be incorrect.">
            <a:extLst>
              <a:ext uri="{FF2B5EF4-FFF2-40B4-BE49-F238E27FC236}">
                <a16:creationId xmlns:a16="http://schemas.microsoft.com/office/drawing/2014/main" id="{D018A27D-7632-59AD-7B90-C5F86A938E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33" b="12633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EDF7-881D-B9E2-E177-BF2A9E32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pie chart shows how total watch time is distributed across different genres.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33BA-D122-26ED-3DAB-9D0E7F54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Watch Time Trend</a:t>
            </a:r>
          </a:p>
        </p:txBody>
      </p:sp>
      <p:pic>
        <p:nvPicPr>
          <p:cNvPr id="6" name="Picture Placeholder 5" descr="A graph with blue lines and dots&#10;&#10;AI-generated content may be incorrect.">
            <a:extLst>
              <a:ext uri="{FF2B5EF4-FFF2-40B4-BE49-F238E27FC236}">
                <a16:creationId xmlns:a16="http://schemas.microsoft.com/office/drawing/2014/main" id="{8345821D-0DDA-1219-4FA0-45B2DFEB294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1" b="113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CC2DF-6780-A268-EEBF-C9B9A43A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This line plot illustrates how user watch time varies from month to month.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0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97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Streaming Data Analysis</vt:lpstr>
      <vt:lpstr>This project explores streaming data to identify patterns in user behavior.</vt:lpstr>
      <vt:lpstr>Top 5 Watched Titles</vt:lpstr>
      <vt:lpstr>Watch Time by Genre</vt:lpstr>
      <vt:lpstr>Monthly Watch Time Trend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Krunal Bhoir</dc:creator>
  <cp:lastModifiedBy>Krunal Bhoir</cp:lastModifiedBy>
  <cp:revision>1</cp:revision>
  <dcterms:created xsi:type="dcterms:W3CDTF">2025-05-05T21:53:25Z</dcterms:created>
  <dcterms:modified xsi:type="dcterms:W3CDTF">2025-05-05T21:56:43Z</dcterms:modified>
</cp:coreProperties>
</file>