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DB740-0FC3-76CA-26C2-08A60DE00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4BCBC-7110-8D3A-B5B0-994467383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2BDA8-3D14-6DEC-5828-42FDCB14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92D1-F32D-4BFB-BBF2-A9D21A2F5E7C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A7591-32DB-33CB-05AF-848DCFEE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E6D0E-4E2F-DC7A-E91A-2A97439E3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BB97-132B-47D3-BB51-332C3C872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24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8D37-C9D8-FDDC-0D23-B017AD92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25DAC-DD7D-B28C-8120-A5CDE87CB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29317-2D26-C973-B299-71BE2A24C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92D1-F32D-4BFB-BBF2-A9D21A2F5E7C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28C2A-CD7C-782B-3209-29EF07FE2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621F4-D3E9-581D-C9A8-D22AC1EB5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BB97-132B-47D3-BB51-332C3C872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68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DE122C-252A-8A53-748F-2714F4CDF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8D220D-254A-0F66-5801-AC7422DF2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B5790-8355-6035-295A-02C05F0C0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92D1-F32D-4BFB-BBF2-A9D21A2F5E7C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AB00D-9F90-C223-D27F-D9EDAC19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3AE8A-6526-4B87-A237-9481967B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BB97-132B-47D3-BB51-332C3C872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31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9556B-408E-3DD2-C529-D1712D47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63F95-4E5B-91FA-EB3B-F6E980986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8CADC-CD69-D08D-F1B2-E33D5ECB5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92D1-F32D-4BFB-BBF2-A9D21A2F5E7C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0F83-2189-5AA0-A0DC-B5436432B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E2110-86FD-DE4D-A83B-A780F98D6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BB97-132B-47D3-BB51-332C3C872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7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6F5D-4E94-626B-5EEF-1EC57269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22A9F7-0E98-0041-B6CC-79CD97A05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11302-4A9A-B34E-5456-416F1086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92D1-F32D-4BFB-BBF2-A9D21A2F5E7C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7AE79-230A-89CC-98B3-230C95D3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C8BC2-A335-4716-D0BF-A8EF4F301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BB97-132B-47D3-BB51-332C3C872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482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503EA-8C13-47B9-F3E4-440A855F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01AD2-DA05-B65A-7104-256D27DB6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A2FD9-E684-D008-99D4-6DBE8C3C96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E6CD27-DA2F-1627-B851-DE442DF1B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92D1-F32D-4BFB-BBF2-A9D21A2F5E7C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B9105-5F6D-0C44-E918-77C721BD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DCBF2-76C7-07A4-FABE-42BDB42B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BB97-132B-47D3-BB51-332C3C872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89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64C80-5736-BF7E-E5DF-014A1068B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D6AEF-9F9B-758D-F18D-3EE0954AC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CEA0F4-5438-B4DA-9961-E7A3A58CD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A8FBD1-E6A0-48EF-E010-41DBB8434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6A3A9-9C4C-2803-1775-54C612355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3D0AE-B148-D689-5BA8-85B361AB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92D1-F32D-4BFB-BBF2-A9D21A2F5E7C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372C98-54ED-D258-9BC7-80AB82E39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5AB55-4853-41CB-D3FB-CC2E6BAB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BB97-132B-47D3-BB51-332C3C872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61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90A2-86EA-6258-898C-604195BC9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12738A-D177-A4E5-54A7-48DF42592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92D1-F32D-4BFB-BBF2-A9D21A2F5E7C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CFF8-5D0A-9907-204C-7530F7DD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823BE-742F-8DBC-D6B9-9F0F4DD1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BB97-132B-47D3-BB51-332C3C872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970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51B6B-57C8-DA50-6695-5C5D51641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92D1-F32D-4BFB-BBF2-A9D21A2F5E7C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0E173-A317-FE26-CA2A-B90DB9EDC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56ADB-AD00-7628-33F4-2557FE4AE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BB97-132B-47D3-BB51-332C3C872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42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85C58-E44A-0D01-3981-5AEA39288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07248-CD38-8DCC-76A2-D8AE115E2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8BC1F-EE71-E54D-D8F2-78F8523DD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72E80-6688-F71D-38BD-B14BFFE8E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92D1-F32D-4BFB-BBF2-A9D21A2F5E7C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181691-123F-8392-2EDB-A9D47711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6D1C3-24E6-2F32-37C3-30EC0EBD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BB97-132B-47D3-BB51-332C3C872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47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5825C-F1AD-8399-613D-5417B14E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9EB0A0-4D5D-2845-61FE-BA7EBA1A1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C9D9D-FB60-4816-128A-CBA52DF37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88BA0-4A1E-B7A0-D3A2-6738A1AA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E92D1-F32D-4BFB-BBF2-A9D21A2F5E7C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00EFE-1258-B1DF-4E0D-54FD702B3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F2E3F-EAA2-EE1D-E205-32004157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6BB97-132B-47D3-BB51-332C3C872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136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1648C-39EB-5093-5825-62EB85EAA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5C97F-2C3A-0CBE-7622-CA25BCD71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8AD35-B178-C599-D7BF-78D344E96D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6E92D1-F32D-4BFB-BBF2-A9D21A2F5E7C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0C7D5-172D-34F3-E19C-409F45E00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7A0ED-476D-16B7-3889-3F405EBD8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6BB97-132B-47D3-BB51-332C3C872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4505-2850-E20B-0A46-BDF852E2D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Housing Price Prediction - ML Project Report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EAEDDB-5F98-2B67-85F1-CBB7ED04DA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This project demonstrates the use of Linear Regression to predict housing prices based on features such as area, number of bedrooms and bathrooms, and age of the house.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962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9F877-9852-91C1-760A-17AA19613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Explore the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F761B-F7ED-1849-BC59-1E97ED92E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sample_housing_data.csv </a:t>
            </a:r>
          </a:p>
          <a:p>
            <a:r>
              <a:rPr lang="en-US" dirty="0"/>
              <a:t>Features: Area (</a:t>
            </a:r>
            <a:r>
              <a:rPr lang="en-US" dirty="0" err="1"/>
              <a:t>sqft</a:t>
            </a:r>
            <a:r>
              <a:rPr lang="en-US" dirty="0"/>
              <a:t>), Bedrooms, Bathrooms, Age (years) </a:t>
            </a:r>
          </a:p>
          <a:p>
            <a:r>
              <a:rPr lang="en-US" dirty="0"/>
              <a:t>Target: Price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50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07C97-2F17-FC18-9325-6B36A64F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932D7-0D73-F7F1-8004-422AF1F60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Visualized relationships between features and price using scatter plots and correlation heatmap.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510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4A89-DB7E-15CE-8288-460F593AF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Train-Test Split &amp;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8AC9-C9DB-A86F-64A3-8CA0440FE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data into 80% training and 20% testing. Trained a Linear Regression model on training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8178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B6BF4-916B-F2C2-5C0C-323C67E2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EA5F-7F9E-76E0-DFAC-C7B908EB0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Made predictions on test data. Calculated evaluation metrics: </a:t>
            </a:r>
          </a:p>
          <a:p>
            <a:r>
              <a:rPr lang="en-US" b="1" dirty="0"/>
              <a:t>Mean Squared Error: 110829179.80 </a:t>
            </a:r>
          </a:p>
          <a:p>
            <a:r>
              <a:rPr lang="en-US" b="1" dirty="0"/>
              <a:t>R² Score: -0.11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35050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F58F-E921-D95A-CD6F-D0FBF2803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Actual vs Predicted Plot:</a:t>
            </a:r>
          </a:p>
        </p:txBody>
      </p:sp>
      <p:pic>
        <p:nvPicPr>
          <p:cNvPr id="5" name="Content Placeholder 4" descr="A graph with a line and green dots&#10;&#10;AI-generated content may be incorrect.">
            <a:extLst>
              <a:ext uri="{FF2B5EF4-FFF2-40B4-BE49-F238E27FC236}">
                <a16:creationId xmlns:a16="http://schemas.microsoft.com/office/drawing/2014/main" id="{105E0E7B-1B5E-C067-C3FA-4B6364E5C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436" y="1690688"/>
            <a:ext cx="6889128" cy="4529837"/>
          </a:xfrm>
        </p:spPr>
      </p:pic>
    </p:spTree>
    <p:extLst>
      <p:ext uri="{BB962C8B-B14F-4D97-AF65-F5344CB8AC3E}">
        <p14:creationId xmlns:p14="http://schemas.microsoft.com/office/powerpoint/2010/main" val="139039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Housing Price Prediction - ML Project Report </vt:lpstr>
      <vt:lpstr>Load and Explore the Data</vt:lpstr>
      <vt:lpstr>Data Visualization</vt:lpstr>
      <vt:lpstr>Train-Test Split &amp; Model Training</vt:lpstr>
      <vt:lpstr>Model Evaluation</vt:lpstr>
      <vt:lpstr>Actual vs Predicted Plot: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Krunal Bhoir</dc:creator>
  <cp:lastModifiedBy>Krunal Bhoir</cp:lastModifiedBy>
  <cp:revision>1</cp:revision>
  <dcterms:created xsi:type="dcterms:W3CDTF">2025-05-25T11:16:05Z</dcterms:created>
  <dcterms:modified xsi:type="dcterms:W3CDTF">2025-05-25T11:16:18Z</dcterms:modified>
</cp:coreProperties>
</file>