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4928-393A-537F-B7D4-CB4AEDCB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8396D-B01D-6655-5D2F-462CC5394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0D8FD-A503-415E-6353-9C12AC4D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DB25C-5B8E-B5D4-8A7F-DA75F42A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7581-A335-17FC-00E5-307E97351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2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4C8A7-E70E-28E8-82E6-36B7877D2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56CFC-2A79-53CF-2B60-CB499881F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01D3-899D-2183-A6FE-3C419C65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66AB-0F51-5F03-7D2C-E17569002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A76F6-403B-406A-AC45-700393D32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5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D3CD25-E89B-6507-85B9-A5E7E9EAE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B1C86-BC4D-73C9-F9EA-21881E2CE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C0E0A-39C4-1D11-1689-E0C432D5A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FC7E-6BD5-F8E3-9ED1-E106E46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BA14D-3444-972C-DD35-0352C794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94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CAC9C-4F4C-64FD-FBC3-8A49257C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AE7C8-E71D-C265-4316-334B59A9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35436-3B77-8224-C9B4-11CACFAA4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590B7-71F9-FB17-9FAE-3D4F70F9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8E0CA-551E-FC46-3B1D-68298129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0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694B-AF33-86A0-66EB-1363F83AF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85AD6-5C84-7C3A-14BC-5C5CBABCF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6DBE-3FE7-29E5-6D31-FE2B5B4E1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1DEC8-C6BF-131F-AE74-12E507DB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4433B-5A51-5CF0-0AD8-7ECAD906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59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D22A3-0898-E5DD-1415-13C9EBF5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FEE01-8710-53C1-B3F2-4FB98AF8A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80323-DCCA-3E94-0D2E-9F4E1F507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FB33C-7447-73BC-5341-10C308E79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CCB4-ACAD-69BB-A0DB-97E27CE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0293D-0E42-5092-2920-D5924911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34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00FB-D3D4-0BA5-96A7-1CEA5B72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7F0A2-C3AA-05F7-4487-0A12FF253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7E03A-2650-55A9-4F9D-C783305E6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3B01E-89A0-A03A-22F0-AC950B14C1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0FB90E-2E1F-234E-7829-F847EDC61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9CFAF-A48D-9BE8-5E8B-1A8BB750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5A1FB6-EEBE-DE7A-BEE9-0B3A8249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04D55-C0ED-1BF8-6EA3-F368FA58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79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03C9-626F-BA6E-4D4C-E2D6C1963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B6AD8-25AC-48F7-FAA1-AFD029A7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C77060-3320-9BF4-5507-379A1434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0D19C-F133-3D75-563C-664582D3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82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CBE654-869C-E98C-B497-9DC7142DE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1644-475D-CDAF-AD42-E52F234B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51567-563B-5F1B-C7E6-068492E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7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B7FB-EDFF-A6CA-B32F-479E3629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90CB-9418-B25C-AC56-F33004054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48877-0A90-B660-CA3C-B0AD1106E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A31D3-EF72-AD06-4F61-874649EB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F5AD5-53E0-4055-43F1-2E20A7D1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C845-4529-C794-3EA9-09B425D7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36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500B-C5F7-F58D-46D7-E19AF7C0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1B5D3-5FF8-B254-F0A5-BCF6FFBC6B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F082-E6F8-D146-16AD-9C7A9233B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3291A-C3D4-AB10-B8D1-560EA12F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11150-E40A-C454-5AD1-A8D6B376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9440-BB73-EBCD-9C86-4650DED1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8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0646D-E75E-C15D-AEC1-CF8D0C6D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52A20-BA4C-4864-973B-AA92FF5E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DAB56-CA74-E02F-2AE5-D36BE74AA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8D428-9906-42E9-8388-EAF06C8E57A9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B69D2-4F88-652D-48C7-59757C331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6E7D7-4FF4-AA99-2015-829FE1E02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23B6A-E907-4B66-B443-5207260BC1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087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FF3DD-F008-8980-45E8-20200CDD9E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Data Analysis on the Titanic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BB7AA-29AA-39D7-C184-8683CFD587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</a:t>
            </a:r>
            <a:r>
              <a:rPr lang="en-US" i="1" dirty="0"/>
              <a:t>Understand survival patterns based on gender, class, age, and other features.</a:t>
            </a:r>
          </a:p>
          <a:p>
            <a:r>
              <a:rPr lang="en-US" b="1" dirty="0"/>
              <a:t>Tools Used:</a:t>
            </a:r>
            <a:r>
              <a:rPr lang="en-US" dirty="0"/>
              <a:t> Python, Pandas, Seaborn, Matplotlib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4934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8CC4-68B2-4391-8150-04BD93D8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Survival count</a:t>
            </a:r>
          </a:p>
        </p:txBody>
      </p:sp>
      <p:pic>
        <p:nvPicPr>
          <p:cNvPr id="5" name="Content Placeholder 4" descr="A graph of survival count&#10;&#10;AI-generated content may be incorrect.">
            <a:extLst>
              <a:ext uri="{FF2B5EF4-FFF2-40B4-BE49-F238E27FC236}">
                <a16:creationId xmlns:a16="http://schemas.microsoft.com/office/drawing/2014/main" id="{35CC3BE4-0B80-D79D-88C1-16C94B40A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107" y="1921030"/>
            <a:ext cx="5065786" cy="4160528"/>
          </a:xfrm>
        </p:spPr>
      </p:pic>
    </p:spTree>
    <p:extLst>
      <p:ext uri="{BB962C8B-B14F-4D97-AF65-F5344CB8AC3E}">
        <p14:creationId xmlns:p14="http://schemas.microsoft.com/office/powerpoint/2010/main" val="4150450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8C8E-E2D0-83DE-6ABA-DF0EB6726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Survival by Gender</a:t>
            </a:r>
          </a:p>
        </p:txBody>
      </p:sp>
      <p:pic>
        <p:nvPicPr>
          <p:cNvPr id="5" name="Content Placeholder 4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426D91AC-1939-5436-87EB-18958A906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1921030"/>
            <a:ext cx="5184658" cy="4160528"/>
          </a:xfrm>
        </p:spPr>
      </p:pic>
    </p:spTree>
    <p:extLst>
      <p:ext uri="{BB962C8B-B14F-4D97-AF65-F5344CB8AC3E}">
        <p14:creationId xmlns:p14="http://schemas.microsoft.com/office/powerpoint/2010/main" val="12766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EBC0-0CE1-C1C8-1C31-AA3A2C56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Distribution</a:t>
            </a:r>
          </a:p>
        </p:txBody>
      </p:sp>
      <p:pic>
        <p:nvPicPr>
          <p:cNvPr id="5" name="Content Placeholder 4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17DCFA73-EC98-4A80-58F4-68E7FB8E3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71" y="1921030"/>
            <a:ext cx="5184658" cy="4160528"/>
          </a:xfrm>
        </p:spPr>
      </p:pic>
    </p:spTree>
    <p:extLst>
      <p:ext uri="{BB962C8B-B14F-4D97-AF65-F5344CB8AC3E}">
        <p14:creationId xmlns:p14="http://schemas.microsoft.com/office/powerpoint/2010/main" val="32973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780A-7AF4-8208-17CE-4440E044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 Distribution by Class</a:t>
            </a:r>
          </a:p>
        </p:txBody>
      </p:sp>
      <p:pic>
        <p:nvPicPr>
          <p:cNvPr id="5" name="Content Placeholder 4" descr="A diagram of a number of blue boxes&#10;&#10;AI-generated content may be incorrect.">
            <a:extLst>
              <a:ext uri="{FF2B5EF4-FFF2-40B4-BE49-F238E27FC236}">
                <a16:creationId xmlns:a16="http://schemas.microsoft.com/office/drawing/2014/main" id="{121A94E7-6CBA-AA97-890E-C99982F4B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531" y="1921030"/>
            <a:ext cx="5138938" cy="4160528"/>
          </a:xfrm>
        </p:spPr>
      </p:pic>
    </p:spTree>
    <p:extLst>
      <p:ext uri="{BB962C8B-B14F-4D97-AF65-F5344CB8AC3E}">
        <p14:creationId xmlns:p14="http://schemas.microsoft.com/office/powerpoint/2010/main" val="213626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Exploratory Data Analysis on the Titanic Dataset</vt:lpstr>
      <vt:lpstr>Survival count</vt:lpstr>
      <vt:lpstr>Survival by Gender</vt:lpstr>
      <vt:lpstr>Age Distribution</vt:lpstr>
      <vt:lpstr>Age Distribution by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Krunal Bhoir</dc:creator>
  <cp:lastModifiedBy>Krunal Bhoir</cp:lastModifiedBy>
  <cp:revision>1</cp:revision>
  <dcterms:created xsi:type="dcterms:W3CDTF">2025-05-07T17:15:55Z</dcterms:created>
  <dcterms:modified xsi:type="dcterms:W3CDTF">2025-05-07T17:16:49Z</dcterms:modified>
</cp:coreProperties>
</file>