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การคำนวณ Normalized/60 – ระบบ A5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แนวทางการสอนและการประเมินผล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Normalized/60 = คะแนนรวมสูงสุด 60</a:t>
            </a:r>
          </a:p>
          <a:p>
            <a:pPr>
              <a:defRPr sz="2000"/>
            </a:pPr>
            <a:r>
              <a:t>ใช้ weights ของหัวข้อ (15/21/15/9)</a:t>
            </a:r>
          </a:p>
          <a:p>
            <a:pPr>
              <a:defRPr sz="2000"/>
            </a:pPr>
            <a:r>
              <a:t>ดึงข้อมูลจาก results, indicators, evaluation_topics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Indicator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score_1_4 → score ÷ 4</a:t>
            </a:r>
          </a:p>
          <a:p>
            <a:pPr>
              <a:defRPr sz="2000"/>
            </a:pPr>
            <a:r>
              <a:t>yes_no → 0/1</a:t>
            </a:r>
          </a:p>
          <a:p>
            <a:pPr>
              <a:defRPr sz="2000"/>
            </a:pPr>
            <a:r>
              <a:t>แปลงเป็น indicator_percent (0..1)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Topic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topic_rate = Σ(indicator_percent × weight) ÷ Σ(weight)</a:t>
            </a:r>
          </a:p>
          <a:p>
            <a:pPr>
              <a:defRPr sz="2000"/>
            </a:pPr>
            <a:r>
              <a:t>ได้ค่า 0..1 แสดงร้อยละความสำเร็จของหัวข้อ</a:t>
            </a:r>
          </a:p>
          <a:p>
            <a:pPr>
              <a:defRPr sz="2000"/>
            </a:pPr>
            <a:r>
              <a:t>Example: ได้ 16/20 = 0.8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Normalize/60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normalized_60 = Σ(topic_rate × topic.weight)</a:t>
            </a:r>
          </a:p>
          <a:p>
            <a:pPr>
              <a:defRPr sz="2000"/>
            </a:pPr>
            <a:r>
              <a:t>รวมทุกหัวข้อเป็นคะแนนเต็ม 60</a:t>
            </a:r>
          </a:p>
          <a:p>
            <a:pPr>
              <a:defRPr sz="2000"/>
            </a:pPr>
            <a:r>
              <a:t>ตัวอย่าง: (0.8×15) + (0.9×21) + (0.7×15) + (1×9) = 50.4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เปรียบเทียบ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Submitted-only: คิดเฉพาะที่มีผลและ status=submitted</a:t>
            </a:r>
          </a:p>
          <a:p>
            <a:pPr>
              <a:defRPr sz="2000"/>
            </a:pPr>
            <a:r>
              <a:t>Zero-policy: ไม่มีผล = 0 (บังคับความครบถ้วน)</a:t>
            </a:r>
          </a:p>
          <a:p>
            <a:pPr>
              <a:defRPr sz="2000"/>
            </a:pPr>
            <a:r>
              <a:t>เลือกใช้นโยบายตามเกณฑ์การประเมิน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1) รัน VIEW: v_normalized60</a:t>
            </a:r>
          </a:p>
          <a:p>
            <a:pPr>
              <a:defRPr sz="2000"/>
            </a:pPr>
            <a:r>
              <a:t>2) รัน VIEW: v_normalized60_zero</a:t>
            </a:r>
          </a:p>
          <a:p>
            <a:pPr>
              <a:defRPr sz="2000"/>
            </a:pPr>
            <a:r>
              <a:t>3) เปรียบเทียบผลรวมของผู้ถูกประเมิน</a:t>
            </a:r>
          </a:p>
          <a:p>
            <a:pPr>
              <a:defRPr sz="2000"/>
            </a:pPr>
            <a:r>
              <a:t>4) วิเคราะห์ความต่างและอธิบายเหตุผล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API Node.js + Express</a:t>
            </a:r>
          </a:p>
          <a:p>
            <a:pPr>
              <a:defRPr sz="2000"/>
            </a:pPr>
            <a:r>
              <a:t>GET /reports/normalized/:period_id</a:t>
            </a:r>
          </a:p>
          <a:p>
            <a:pPr>
              <a:defRPr sz="2000"/>
            </a:pPr>
            <a:r>
              <a:t>GET /reports/normalized-zero/:period_id</a:t>
            </a:r>
          </a:p>
          <a:p>
            <a:pPr>
              <a:defRPr sz="2000"/>
            </a:pPr>
            <a:r>
              <a:t>ใช้ View v_normalized60 และ v_normalized60_zero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