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3716000" cy="9753600"/>
  <p:notesSz cx="9753600" cy="13716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0" d="100"/>
          <a:sy n="60" d="100"/>
        </p:scale>
        <p:origin x="123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5603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8778240" y="4834890"/>
            <a:ext cx="800000" cy="300000"/>
          </a:xfrm>
          <a:prstGeom prst="rect">
            <a:avLst/>
          </a:prstGeom>
          <a:extLst>
            <a:ext uri="{C572A759-6A51-4108-AA02-DFA0A04FC94B}">
              <ma14:wrappingTextBoxFlag xmlns:ma14="http://schemas.microsoft.com/office/mac/drawingml/2011/main" xmlns="" val="0"/>
            </a:ext>
          </a:extLst>
        </p:spPr>
        <p:txBody>
          <a:bodyPr/>
          <a:lstStyle>
            <a:lvl1pPr>
              <a:defRPr sz="1200">
                <a:latin typeface="Arial"/>
                <a:ea typeface="Arial"/>
                <a:cs typeface="Arial"/>
              </a:defRPr>
            </a:lvl1pPr>
          </a:lstStyle>
          <a:p>
            <a:pPr algn="l"/>
            <a:fld id="{F7021451-1387-4CA6-816F-3879F97B5CBC}" type="slidenum">
              <a:rPr lang="en-US" b="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8778240" y="4834890"/>
            <a:ext cx="800000" cy="300000"/>
          </a:xfrm>
          <a:prstGeom prst="rect">
            <a:avLst/>
          </a:prstGeom>
          <a:extLst>
            <a:ext uri="{C572A759-6A51-4108-AA02-DFA0A04FC94B}">
              <ma14:wrappingTextBoxFlag xmlns:ma14="http://schemas.microsoft.com/office/mac/drawingml/2011/main" xmlns="" val="0"/>
            </a:ext>
          </a:extLst>
        </p:spPr>
        <p:txBody>
          <a:bodyPr/>
          <a:lstStyle>
            <a:lvl1pPr>
              <a:defRPr sz="1200">
                <a:latin typeface="Arial"/>
                <a:ea typeface="Arial"/>
                <a:cs typeface="Arial"/>
              </a:defRPr>
            </a:lvl1pPr>
          </a:lstStyle>
          <a:p>
            <a:pPr algn="l"/>
            <a:fld id="{F7021451-1387-4CA6-816F-3879F97B5CBC}" type="slidenum">
              <a:rPr lang="en-US" b="0"/>
              <a:t>‹#›</a:t>
            </a:fld>
            <a:endParaRPr lang="en-US"/>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1-10.svg"/><Relationship Id="rId17"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1-14.sv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6.png"/><Relationship Id="rId5" Type="http://schemas.openxmlformats.org/officeDocument/2006/relationships/image" Target="../media/image-1-3.svg"/><Relationship Id="rId15" Type="http://schemas.openxmlformats.org/officeDocument/2006/relationships/image" Target="../media/image8.png"/><Relationship Id="rId10" Type="http://schemas.openxmlformats.org/officeDocument/2006/relationships/image" Target="../media/image-1-8.sv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12.svg"/></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2.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4-2.sv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pic>
        <p:nvPicPr>
          <p:cNvPr id="2" name="image 1" descr="preencoded.png"/>
          <p:cNvPicPr>
            <a:picLocks noChangeAspect="1"/>
          </p:cNvPicPr>
          <p:nvPr/>
        </p:nvPicPr>
        <p:blipFill>
          <a:blip r:embed="rId3"/>
          <a:srcRect/>
          <a:stretch/>
        </p:blipFill>
        <p:spPr>
          <a:xfrm>
            <a:off x="0" y="0"/>
            <a:ext cx="13716000" cy="9753600"/>
          </a:xfrm>
          <a:prstGeom prst="rect">
            <a:avLst/>
          </a:prstGeom>
        </p:spPr>
      </p:pic>
      <p:pic>
        <p:nvPicPr>
          <p:cNvPr id="3" name="Rectangle 1" descr="preencoded.png"/>
          <p:cNvPicPr>
            <a:picLocks noChangeAspect="1"/>
          </p:cNvPicPr>
          <p:nvPr/>
        </p:nvPicPr>
        <p:blipFill>
          <a:blip r:embed="rId4">
            <a:extLst>
              <a:ext uri="{96DAC541-7B7A-43D3-8B79-37D633B846F1}">
                <asvg:svgBlip xmlns:asvg="http://schemas.microsoft.com/office/drawing/2016/SVG/main" xmlns="" r:embed="rId5"/>
              </a:ext>
            </a:extLst>
          </a:blip>
          <a:srcRect/>
          <a:stretch/>
        </p:blipFill>
        <p:spPr>
          <a:xfrm>
            <a:off x="0" y="23812"/>
            <a:ext cx="13716000" cy="1514475"/>
          </a:xfrm>
          <a:prstGeom prst="rect">
            <a:avLst/>
          </a:prstGeom>
        </p:spPr>
      </p:pic>
      <p:pic>
        <p:nvPicPr>
          <p:cNvPr id="4" name="image" descr="preencoded.png"/>
          <p:cNvPicPr>
            <a:picLocks noChangeAspect="1"/>
          </p:cNvPicPr>
          <p:nvPr/>
        </p:nvPicPr>
        <p:blipFill>
          <a:blip r:embed="rId6"/>
          <a:srcRect/>
          <a:stretch/>
        </p:blipFill>
        <p:spPr>
          <a:xfrm>
            <a:off x="285750" y="152400"/>
            <a:ext cx="1247775" cy="1362075"/>
          </a:xfrm>
          <a:prstGeom prst="rect">
            <a:avLst/>
          </a:prstGeom>
        </p:spPr>
      </p:pic>
      <p:pic>
        <p:nvPicPr>
          <p:cNvPr id="5" name="Rectangle 11" descr="preencoded.png"/>
          <p:cNvPicPr>
            <a:picLocks noChangeAspect="1"/>
          </p:cNvPicPr>
          <p:nvPr/>
        </p:nvPicPr>
        <p:blipFill>
          <a:blip r:embed="rId7">
            <a:extLst>
              <a:ext uri="{96DAC541-7B7A-43D3-8B79-37D633B846F1}">
                <asvg:svgBlip xmlns:asvg="http://schemas.microsoft.com/office/drawing/2016/SVG/main" xmlns="" r:embed="rId8"/>
              </a:ext>
            </a:extLst>
          </a:blip>
          <a:srcRect/>
          <a:stretch/>
        </p:blipFill>
        <p:spPr>
          <a:xfrm>
            <a:off x="3086100" y="1866900"/>
            <a:ext cx="2419350" cy="438150"/>
          </a:xfrm>
          <a:prstGeom prst="rect">
            <a:avLst/>
          </a:prstGeom>
        </p:spPr>
      </p:pic>
      <p:pic>
        <p:nvPicPr>
          <p:cNvPr id="6" name="Rectangle 3" descr="preencoded.png"/>
          <p:cNvPicPr>
            <a:picLocks noChangeAspect="1"/>
          </p:cNvPicPr>
          <p:nvPr/>
        </p:nvPicPr>
        <p:blipFill>
          <a:blip r:embed="rId9">
            <a:extLst>
              <a:ext uri="{96DAC541-7B7A-43D3-8B79-37D633B846F1}">
                <asvg:svgBlip xmlns:asvg="http://schemas.microsoft.com/office/drawing/2016/SVG/main" xmlns="" r:embed="rId10"/>
              </a:ext>
            </a:extLst>
          </a:blip>
          <a:srcRect/>
          <a:stretch/>
        </p:blipFill>
        <p:spPr>
          <a:xfrm>
            <a:off x="1533525" y="1885950"/>
            <a:ext cx="1371600" cy="438150"/>
          </a:xfrm>
          <a:prstGeom prst="rect">
            <a:avLst/>
          </a:prstGeom>
        </p:spPr>
      </p:pic>
      <p:pic>
        <p:nvPicPr>
          <p:cNvPr id="7" name="Rectangle 4" descr="preencoded.png"/>
          <p:cNvPicPr>
            <a:picLocks noChangeAspect="1"/>
          </p:cNvPicPr>
          <p:nvPr/>
        </p:nvPicPr>
        <p:blipFill>
          <a:blip r:embed="rId11">
            <a:extLst>
              <a:ext uri="{96DAC541-7B7A-43D3-8B79-37D633B846F1}">
                <asvg:svgBlip xmlns:asvg="http://schemas.microsoft.com/office/drawing/2016/SVG/main" xmlns="" r:embed="rId12"/>
              </a:ext>
            </a:extLst>
          </a:blip>
          <a:srcRect/>
          <a:stretch/>
        </p:blipFill>
        <p:spPr>
          <a:xfrm>
            <a:off x="180975" y="1866900"/>
            <a:ext cx="1133475" cy="476250"/>
          </a:xfrm>
          <a:prstGeom prst="rect">
            <a:avLst/>
          </a:prstGeom>
        </p:spPr>
      </p:pic>
      <p:pic>
        <p:nvPicPr>
          <p:cNvPr id="8" name="Rectangle 7" descr="preencoded.png"/>
          <p:cNvPicPr>
            <a:picLocks noChangeAspect="1"/>
          </p:cNvPicPr>
          <p:nvPr/>
        </p:nvPicPr>
        <p:blipFill>
          <a:blip r:embed="rId13">
            <a:extLst>
              <a:ext uri="{96DAC541-7B7A-43D3-8B79-37D633B846F1}">
                <asvg:svgBlip xmlns:asvg="http://schemas.microsoft.com/office/drawing/2016/SVG/main" xmlns="" r:embed="rId14"/>
              </a:ext>
            </a:extLst>
          </a:blip>
          <a:srcRect/>
          <a:stretch/>
        </p:blipFill>
        <p:spPr>
          <a:xfrm>
            <a:off x="11020425" y="1819275"/>
            <a:ext cx="2047875" cy="523875"/>
          </a:xfrm>
          <a:prstGeom prst="rect">
            <a:avLst/>
          </a:prstGeom>
        </p:spPr>
      </p:pic>
      <p:pic>
        <p:nvPicPr>
          <p:cNvPr id="9" name="Rectangle 10" descr="preencoded.png"/>
          <p:cNvPicPr>
            <a:picLocks noChangeAspect="1"/>
          </p:cNvPicPr>
          <p:nvPr/>
        </p:nvPicPr>
        <p:blipFill>
          <a:blip r:embed="rId15">
            <a:extLst>
              <a:ext uri="{96DAC541-7B7A-43D3-8B79-37D633B846F1}">
                <asvg:svgBlip xmlns:asvg="http://schemas.microsoft.com/office/drawing/2016/SVG/main" xmlns="" r:embed="rId16"/>
              </a:ext>
            </a:extLst>
          </a:blip>
          <a:srcRect/>
          <a:stretch/>
        </p:blipFill>
        <p:spPr>
          <a:xfrm>
            <a:off x="3000375" y="7200900"/>
            <a:ext cx="7372350" cy="942975"/>
          </a:xfrm>
          <a:prstGeom prst="rect">
            <a:avLst/>
          </a:prstGeom>
        </p:spPr>
      </p:pic>
      <p:pic>
        <p:nvPicPr>
          <p:cNvPr id="10" name="image 2" descr="preencoded.png"/>
          <p:cNvPicPr>
            <a:picLocks noChangeAspect="1"/>
          </p:cNvPicPr>
          <p:nvPr/>
        </p:nvPicPr>
        <p:blipFill>
          <a:blip r:embed="rId17"/>
          <a:srcRect/>
          <a:stretch/>
        </p:blipFill>
        <p:spPr>
          <a:xfrm>
            <a:off x="8477250" y="8972550"/>
            <a:ext cx="752475" cy="638175"/>
          </a:xfrm>
          <a:prstGeom prst="rect">
            <a:avLst/>
          </a:prstGeom>
        </p:spPr>
      </p:pic>
      <p:sp>
        <p:nvSpPr>
          <p:cNvPr id="11" name="Donate"/>
          <p:cNvSpPr/>
          <p:nvPr/>
        </p:nvSpPr>
        <p:spPr>
          <a:xfrm>
            <a:off x="1619250" y="1914525"/>
            <a:ext cx="1295400" cy="457200"/>
          </a:xfrm>
          <a:prstGeom prst="rect">
            <a:avLst/>
          </a:prstGeom>
          <a:noFill/>
          <a:ln/>
        </p:spPr>
        <p:txBody>
          <a:bodyPr wrap="square" lIns="0" tIns="0" rIns="0" bIns="0" rtlCol="0" anchor="t"/>
          <a:lstStyle/>
          <a:p>
            <a:pPr marL="0" indent="0" algn="ctr">
              <a:lnSpc>
                <a:spcPts val="3525"/>
              </a:lnSpc>
              <a:buNone/>
            </a:pPr>
            <a:r>
              <a:rPr lang="en-US" sz="3000" kern="0" spc="-150" dirty="0">
                <a:solidFill>
                  <a:srgbClr val="000000"/>
                </a:solidFill>
                <a:latin typeface="Abhaya Libre Medium Regular" pitchFamily="34" charset="0"/>
                <a:ea typeface="Abhaya Libre Medium Regular" pitchFamily="34" charset="-122"/>
                <a:cs typeface="Abhaya Libre Medium Regular" pitchFamily="34" charset="-120"/>
              </a:rPr>
              <a:t>Donate</a:t>
            </a:r>
            <a:endParaRPr lang="en-US" sz="3000" dirty="0"/>
          </a:p>
        </p:txBody>
      </p:sp>
      <p:sp>
        <p:nvSpPr>
          <p:cNvPr id="12" name="Sign up"/>
          <p:cNvSpPr/>
          <p:nvPr/>
        </p:nvSpPr>
        <p:spPr>
          <a:xfrm rot="56056">
            <a:off x="11268075" y="1847850"/>
            <a:ext cx="1550907" cy="441806"/>
          </a:xfrm>
          <a:prstGeom prst="rect">
            <a:avLst/>
          </a:prstGeom>
          <a:noFill/>
          <a:ln/>
        </p:spPr>
        <p:txBody>
          <a:bodyPr wrap="square" lIns="0" tIns="0" rIns="0" bIns="0" rtlCol="0" anchor="ctr"/>
          <a:lstStyle/>
          <a:p>
            <a:pPr marL="0" indent="0" algn="ctr">
              <a:lnSpc>
                <a:spcPts val="3525"/>
              </a:lnSpc>
              <a:buNone/>
            </a:pPr>
            <a:r>
              <a:rPr lang="en-US" sz="3000" kern="0" spc="-150" dirty="0">
                <a:solidFill>
                  <a:srgbClr val="000000"/>
                </a:solidFill>
                <a:latin typeface="Abhaya Libre Medium Regular" pitchFamily="34" charset="0"/>
                <a:ea typeface="Abhaya Libre Medium Regular" pitchFamily="34" charset="-122"/>
                <a:cs typeface="Abhaya Libre Medium Regular" pitchFamily="34" charset="-120"/>
              </a:rPr>
              <a:t>Sign up</a:t>
            </a:r>
            <a:endParaRPr lang="en-US" sz="3000" dirty="0"/>
          </a:p>
        </p:txBody>
      </p:sp>
      <p:sp>
        <p:nvSpPr>
          <p:cNvPr id="13" name="contacts"/>
          <p:cNvSpPr/>
          <p:nvPr/>
        </p:nvSpPr>
        <p:spPr>
          <a:xfrm>
            <a:off x="9563100" y="9105900"/>
            <a:ext cx="1628775" cy="428625"/>
          </a:xfrm>
          <a:prstGeom prst="rect">
            <a:avLst/>
          </a:prstGeom>
          <a:noFill/>
          <a:ln/>
        </p:spPr>
        <p:txBody>
          <a:bodyPr wrap="square" lIns="0" tIns="0" rIns="0" bIns="0" rtlCol="0" anchor="t"/>
          <a:lstStyle/>
          <a:p>
            <a:pPr marL="0" indent="0" algn="l">
              <a:lnSpc>
                <a:spcPts val="3150"/>
              </a:lnSpc>
              <a:buNone/>
            </a:pPr>
            <a:r>
              <a:rPr lang="en-US" sz="2700" kern="0" spc="270" dirty="0">
                <a:solidFill>
                  <a:srgbClr val="FFFFFF"/>
                </a:solidFill>
                <a:latin typeface="ABeeZee Regular" pitchFamily="34" charset="0"/>
                <a:ea typeface="ABeeZee Regular" pitchFamily="34" charset="-122"/>
                <a:cs typeface="ABeeZee Regular" pitchFamily="34" charset="-120"/>
              </a:rPr>
              <a:t>contacts</a:t>
            </a:r>
            <a:endParaRPr lang="en-US" sz="2700" dirty="0"/>
          </a:p>
        </p:txBody>
      </p:sp>
      <p:sp>
        <p:nvSpPr>
          <p:cNvPr id="14" name="Create your one future with us in musicsongs  get donation from people"/>
          <p:cNvSpPr/>
          <p:nvPr/>
        </p:nvSpPr>
        <p:spPr>
          <a:xfrm>
            <a:off x="3943350" y="3543300"/>
            <a:ext cx="5857875" cy="3657600"/>
          </a:xfrm>
          <a:prstGeom prst="rect">
            <a:avLst/>
          </a:prstGeom>
          <a:noFill/>
          <a:ln/>
        </p:spPr>
        <p:txBody>
          <a:bodyPr wrap="square" lIns="0" tIns="0" rIns="0" bIns="0" rtlCol="0" anchor="t"/>
          <a:lstStyle/>
          <a:p>
            <a:pPr marL="0" indent="0" algn="ctr">
              <a:lnSpc>
                <a:spcPts val="5700"/>
              </a:lnSpc>
              <a:buNone/>
            </a:pPr>
            <a:r>
              <a:rPr lang="en-US" sz="4800" kern="0" spc="-150" dirty="0">
                <a:solidFill>
                  <a:srgbClr val="FFFFFF"/>
                </a:solidFill>
                <a:latin typeface="Abhaya Libre Medium Regular" pitchFamily="34" charset="0"/>
                <a:ea typeface="Abhaya Libre Medium Regular" pitchFamily="34" charset="-122"/>
                <a:cs typeface="Abhaya Libre Medium Regular" pitchFamily="34" charset="-120"/>
              </a:rPr>
              <a:t>Create  your one future with us in music,songs &amp; get donation from people</a:t>
            </a:r>
            <a:endParaRPr lang="en-US" sz="4800" dirty="0"/>
          </a:p>
        </p:txBody>
      </p:sp>
      <p:sp>
        <p:nvSpPr>
          <p:cNvPr id="15" name="play and raise"/>
          <p:cNvSpPr/>
          <p:nvPr/>
        </p:nvSpPr>
        <p:spPr>
          <a:xfrm>
            <a:off x="4010025" y="133350"/>
            <a:ext cx="6362700" cy="1047750"/>
          </a:xfrm>
          <a:prstGeom prst="rect">
            <a:avLst/>
          </a:prstGeom>
          <a:noFill/>
          <a:ln/>
        </p:spPr>
        <p:txBody>
          <a:bodyPr wrap="square" lIns="0" tIns="0" rIns="0" bIns="0" rtlCol="0" anchor="ctr"/>
          <a:lstStyle/>
          <a:p>
            <a:pPr marL="0" indent="0" algn="l">
              <a:lnSpc>
                <a:spcPts val="8700"/>
              </a:lnSpc>
              <a:buNone/>
            </a:pPr>
            <a:r>
              <a:rPr lang="en-US" sz="6000" b="1" kern="0" spc="504" dirty="0">
                <a:solidFill>
                  <a:srgbClr val="640404"/>
                </a:solidFill>
                <a:latin typeface="Gill Sans MT" panose="020B0502020104020203" pitchFamily="34" charset="0"/>
                <a:ea typeface="Jaini Purva Regular" pitchFamily="34" charset="-122"/>
                <a:cs typeface="Jaini Purva Regular" pitchFamily="34" charset="-120"/>
              </a:rPr>
              <a:t>play and raise</a:t>
            </a:r>
            <a:endParaRPr lang="en-US" sz="6000" b="1" dirty="0">
              <a:latin typeface="Gill Sans MT" panose="020B0502020104020203" pitchFamily="34" charset="0"/>
            </a:endParaRPr>
          </a:p>
        </p:txBody>
      </p:sp>
      <p:sp>
        <p:nvSpPr>
          <p:cNvPr id="16" name="Join music challenges donate"/>
          <p:cNvSpPr/>
          <p:nvPr/>
        </p:nvSpPr>
        <p:spPr>
          <a:xfrm>
            <a:off x="3305175" y="7439025"/>
            <a:ext cx="6781800" cy="857250"/>
          </a:xfrm>
          <a:prstGeom prst="rect">
            <a:avLst/>
          </a:prstGeom>
          <a:noFill/>
          <a:ln/>
        </p:spPr>
        <p:txBody>
          <a:bodyPr wrap="square" lIns="0" tIns="0" rIns="0" bIns="0" rtlCol="0" anchor="t"/>
          <a:lstStyle/>
          <a:p>
            <a:pPr marL="0" indent="0" algn="l">
              <a:lnSpc>
                <a:spcPts val="3525"/>
              </a:lnSpc>
              <a:buNone/>
            </a:pPr>
            <a:r>
              <a:rPr lang="en-US" sz="3000" kern="0" spc="300" dirty="0">
                <a:solidFill>
                  <a:srgbClr val="FFFFFF"/>
                </a:solidFill>
                <a:latin typeface="ABeeZee Regular" pitchFamily="34" charset="0"/>
                <a:ea typeface="ABeeZee Regular" pitchFamily="34" charset="-122"/>
                <a:cs typeface="ABeeZee Regular" pitchFamily="34" charset="-120"/>
              </a:rPr>
              <a:t>Join music challenges &amp;donate</a:t>
            </a:r>
            <a:endParaRPr lang="en-US" sz="3000" dirty="0"/>
          </a:p>
        </p:txBody>
      </p:sp>
      <p:sp>
        <p:nvSpPr>
          <p:cNvPr id="17" name="FAQS"/>
          <p:cNvSpPr/>
          <p:nvPr/>
        </p:nvSpPr>
        <p:spPr>
          <a:xfrm>
            <a:off x="11725275" y="9029700"/>
            <a:ext cx="2247900" cy="523875"/>
          </a:xfrm>
          <a:prstGeom prst="rect">
            <a:avLst/>
          </a:prstGeom>
          <a:noFill/>
          <a:ln/>
        </p:spPr>
        <p:txBody>
          <a:bodyPr wrap="square" lIns="0" tIns="0" rIns="0" bIns="0" rtlCol="0" anchor="t"/>
          <a:lstStyle/>
          <a:p>
            <a:pPr marL="0" indent="0" algn="l">
              <a:lnSpc>
                <a:spcPts val="4275"/>
              </a:lnSpc>
              <a:buNone/>
            </a:pPr>
            <a:r>
              <a:rPr lang="en-US" sz="3600" kern="0" spc="360" dirty="0">
                <a:solidFill>
                  <a:srgbClr val="100E0E"/>
                </a:solidFill>
                <a:latin typeface="ABeeZee Regular" pitchFamily="34" charset="0"/>
                <a:ea typeface="ABeeZee Regular" pitchFamily="34" charset="-122"/>
                <a:cs typeface="ABeeZee Regular" pitchFamily="34" charset="-120"/>
              </a:rPr>
              <a:t>?</a:t>
            </a:r>
            <a:r>
              <a:rPr lang="en-US" sz="2700" kern="0" spc="270" dirty="0">
                <a:solidFill>
                  <a:srgbClr val="FFFFFF"/>
                </a:solidFill>
                <a:latin typeface="ABeeZee Regular" pitchFamily="34" charset="0"/>
                <a:ea typeface="ABeeZee Regular" pitchFamily="34" charset="-122"/>
                <a:cs typeface="ABeeZee Regular" pitchFamily="34" charset="-120"/>
              </a:rPr>
              <a:t> FAQS</a:t>
            </a:r>
            <a:endParaRPr lang="en-US" sz="3600" dirty="0"/>
          </a:p>
        </p:txBody>
      </p:sp>
      <p:sp>
        <p:nvSpPr>
          <p:cNvPr id="18" name="Request a visit"/>
          <p:cNvSpPr/>
          <p:nvPr/>
        </p:nvSpPr>
        <p:spPr>
          <a:xfrm>
            <a:off x="3152775" y="1905000"/>
            <a:ext cx="2400300" cy="533400"/>
          </a:xfrm>
          <a:prstGeom prst="rect">
            <a:avLst/>
          </a:prstGeom>
          <a:noFill/>
          <a:ln/>
        </p:spPr>
        <p:txBody>
          <a:bodyPr wrap="square" lIns="0" tIns="0" rIns="0" bIns="0" rtlCol="0" anchor="t"/>
          <a:lstStyle/>
          <a:p>
            <a:pPr marL="0" indent="0" algn="l">
              <a:lnSpc>
                <a:spcPts val="3525"/>
              </a:lnSpc>
              <a:buNone/>
            </a:pPr>
            <a:r>
              <a:rPr lang="en-US" sz="3000" kern="0" spc="-150" dirty="0">
                <a:solidFill>
                  <a:srgbClr val="000000"/>
                </a:solidFill>
                <a:latin typeface="Abhaya Libre Medium Regular" pitchFamily="34" charset="0"/>
                <a:ea typeface="Abhaya Libre Medium Regular" pitchFamily="34" charset="-122"/>
                <a:cs typeface="Abhaya Libre Medium Regular" pitchFamily="34" charset="-120"/>
              </a:rPr>
              <a:t>Request a visit</a:t>
            </a:r>
            <a:endParaRPr lang="en-US" sz="3000" dirty="0"/>
          </a:p>
        </p:txBody>
      </p:sp>
      <p:sp>
        <p:nvSpPr>
          <p:cNvPr id="19" name="Home"/>
          <p:cNvSpPr/>
          <p:nvPr/>
        </p:nvSpPr>
        <p:spPr>
          <a:xfrm>
            <a:off x="323850" y="1905000"/>
            <a:ext cx="847725" cy="314325"/>
          </a:xfrm>
          <a:prstGeom prst="rect">
            <a:avLst/>
          </a:prstGeom>
          <a:noFill/>
          <a:ln/>
        </p:spPr>
        <p:txBody>
          <a:bodyPr wrap="square" lIns="0" tIns="0" rIns="0" bIns="0" rtlCol="0" anchor="ctr"/>
          <a:lstStyle/>
          <a:p>
            <a:pPr marL="0" indent="0" algn="ctr">
              <a:lnSpc>
                <a:spcPts val="3150"/>
              </a:lnSpc>
              <a:buNone/>
            </a:pPr>
            <a:r>
              <a:rPr lang="en-US" sz="2700" kern="0" spc="-150" dirty="0">
                <a:solidFill>
                  <a:srgbClr val="000000"/>
                </a:solidFill>
                <a:latin typeface="Abhaya Libre Medium Regular" pitchFamily="34" charset="0"/>
                <a:ea typeface="Abhaya Libre Medium Regular" pitchFamily="34" charset="-122"/>
                <a:cs typeface="Abhaya Libre Medium Regular" pitchFamily="34" charset="-120"/>
              </a:rPr>
              <a:t>Home</a:t>
            </a:r>
            <a:endParaRPr lang="en-US" sz="2700" dirty="0"/>
          </a:p>
        </p:txBody>
      </p:sp>
      <p:sp>
        <p:nvSpPr>
          <p:cNvPr id="25" name="Slide Number Placeholder 0"/>
          <p:cNvSpPr>
            <a:spLocks noGrp="1"/>
          </p:cNvSpPr>
          <p:nvPr>
            <p:ph type="sldNum" sz="quarter" idx="4294967295"/>
          </p:nvPr>
        </p:nvSpPr>
        <p:spPr>
          <a:xfrm>
            <a:off x="13167360" y="9168384"/>
            <a:ext cx="800000" cy="300000"/>
          </a:xfrm>
          <a:prstGeom prst="rect">
            <a:avLst/>
          </a:prstGeom>
          <a:extLst>
            <a:ext uri="{C572A759-6A51-4108-AA02-DFA0A04FC94B}">
              <ma14:wrappingTextBoxFlag xmlns:ma14="http://schemas.microsoft.com/office/mac/drawingml/2011/main" xmlns="" val="0"/>
            </a:ext>
          </a:extLst>
        </p:spPr>
        <p:txBody>
          <a:bodyPr/>
          <a:lstStyle>
            <a:lvl1pPr>
              <a:defRPr sz="1200">
                <a:latin typeface="Arial"/>
                <a:ea typeface="Arial"/>
                <a:cs typeface="Arial"/>
              </a:defRPr>
            </a:lvl1pPr>
          </a:lstStyle>
          <a:p>
            <a:pPr algn="l"/>
            <a:fld id="{F7021451-1387-4CA6-816F-3879F97B5CBC}" type="slidenum">
              <a:rPr lang="en-US" b="0"/>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pic>
        <p:nvPicPr>
          <p:cNvPr id="2" name="Desktop - 1" descr="preencoded.png"/>
          <p:cNvPicPr>
            <a:picLocks noChangeAspect="1"/>
          </p:cNvPicPr>
          <p:nvPr/>
        </p:nvPicPr>
        <p:blipFill>
          <a:blip r:embed="rId3"/>
          <a:srcRect/>
          <a:stretch/>
        </p:blipFill>
        <p:spPr>
          <a:xfrm>
            <a:off x="0" y="0"/>
            <a:ext cx="13716000" cy="9753600"/>
          </a:xfrm>
          <a:prstGeom prst="rect">
            <a:avLst/>
          </a:prstGeom>
        </p:spPr>
      </p:pic>
      <p:sp>
        <p:nvSpPr>
          <p:cNvPr id="3" name="Email"/>
          <p:cNvSpPr/>
          <p:nvPr/>
        </p:nvSpPr>
        <p:spPr>
          <a:xfrm>
            <a:off x="4295775" y="4133850"/>
            <a:ext cx="6515100" cy="885825"/>
          </a:xfrm>
          <a:prstGeom prst="rect">
            <a:avLst/>
          </a:prstGeom>
          <a:noFill/>
          <a:ln/>
        </p:spPr>
        <p:txBody>
          <a:bodyPr wrap="square" lIns="0" tIns="0" rIns="0" bIns="0" rtlCol="0" anchor="t"/>
          <a:lstStyle/>
          <a:p>
            <a:pPr marL="0" indent="0" algn="l">
              <a:lnSpc>
                <a:spcPts val="4350"/>
              </a:lnSpc>
              <a:buNone/>
            </a:pPr>
            <a:r>
              <a:rPr lang="en-US" sz="3600" dirty="0">
                <a:solidFill>
                  <a:srgbClr val="000000"/>
                </a:solidFill>
                <a:latin typeface="Inter Regular" pitchFamily="34" charset="0"/>
                <a:ea typeface="Inter Regular" pitchFamily="34" charset="-122"/>
                <a:cs typeface="Inter Regular" pitchFamily="34" charset="-120"/>
              </a:rPr>
              <a:t>Email:</a:t>
            </a:r>
            <a:endParaRPr lang="en-US" sz="3600" dirty="0"/>
          </a:p>
        </p:txBody>
      </p:sp>
      <p:sp>
        <p:nvSpPr>
          <p:cNvPr id="4" name="Password"/>
          <p:cNvSpPr/>
          <p:nvPr/>
        </p:nvSpPr>
        <p:spPr>
          <a:xfrm>
            <a:off x="4171950" y="5800725"/>
            <a:ext cx="6762750" cy="762000"/>
          </a:xfrm>
          <a:prstGeom prst="rect">
            <a:avLst/>
          </a:prstGeom>
          <a:noFill/>
          <a:ln/>
        </p:spPr>
        <p:txBody>
          <a:bodyPr wrap="square" lIns="0" tIns="0" rIns="0" bIns="0" rtlCol="0" anchor="t"/>
          <a:lstStyle/>
          <a:p>
            <a:pPr marL="0" indent="0" algn="l">
              <a:lnSpc>
                <a:spcPts val="4350"/>
              </a:lnSpc>
              <a:buNone/>
            </a:pPr>
            <a:r>
              <a:rPr lang="en-US" sz="3600" dirty="0">
                <a:solidFill>
                  <a:srgbClr val="000000"/>
                </a:solidFill>
                <a:latin typeface="Inter Regular" pitchFamily="34" charset="0"/>
                <a:ea typeface="Inter Regular" pitchFamily="34" charset="-122"/>
                <a:cs typeface="Inter Regular" pitchFamily="34" charset="-120"/>
              </a:rPr>
              <a:t>Password:</a:t>
            </a:r>
            <a:endParaRPr lang="en-US" sz="3600" dirty="0"/>
          </a:p>
        </p:txBody>
      </p:sp>
      <p:sp>
        <p:nvSpPr>
          <p:cNvPr id="5" name="Login"/>
          <p:cNvSpPr/>
          <p:nvPr/>
        </p:nvSpPr>
        <p:spPr>
          <a:xfrm>
            <a:off x="6743700" y="6905625"/>
            <a:ext cx="1724025" cy="390525"/>
          </a:xfrm>
          <a:prstGeom prst="rect">
            <a:avLst/>
          </a:prstGeom>
          <a:noFill/>
          <a:ln/>
        </p:spPr>
        <p:txBody>
          <a:bodyPr wrap="square" lIns="0" tIns="0" rIns="0" bIns="0" rtlCol="0" anchor="ctr"/>
          <a:lstStyle/>
          <a:p>
            <a:pPr marL="0" indent="0" algn="l">
              <a:lnSpc>
                <a:spcPts val="3300"/>
              </a:lnSpc>
              <a:buNone/>
            </a:pPr>
            <a:r>
              <a:rPr lang="en-US" sz="2700" dirty="0">
                <a:solidFill>
                  <a:srgbClr val="A30D0D"/>
                </a:solidFill>
                <a:latin typeface="Inter Regular" pitchFamily="34" charset="0"/>
                <a:ea typeface="Inter Regular" pitchFamily="34" charset="-122"/>
                <a:cs typeface="Inter Regular" pitchFamily="34" charset="-120"/>
              </a:rPr>
              <a:t>Login</a:t>
            </a:r>
            <a:endParaRPr lang="en-US" sz="2700" dirty="0"/>
          </a:p>
        </p:txBody>
      </p:sp>
      <p:sp>
        <p:nvSpPr>
          <p:cNvPr id="6" name="sign up"/>
          <p:cNvSpPr/>
          <p:nvPr/>
        </p:nvSpPr>
        <p:spPr>
          <a:xfrm>
            <a:off x="5734050" y="495300"/>
            <a:ext cx="4581525" cy="1095375"/>
          </a:xfrm>
          <a:prstGeom prst="rect">
            <a:avLst/>
          </a:prstGeom>
          <a:noFill/>
          <a:ln/>
        </p:spPr>
        <p:txBody>
          <a:bodyPr wrap="square" lIns="0" tIns="0" rIns="0" bIns="0" rtlCol="0" anchor="t"/>
          <a:lstStyle/>
          <a:p>
            <a:pPr marL="0" indent="0" algn="l">
              <a:lnSpc>
                <a:spcPts val="6300"/>
              </a:lnSpc>
              <a:buNone/>
            </a:pPr>
            <a:r>
              <a:rPr lang="en-US" sz="5250" dirty="0">
                <a:solidFill>
                  <a:srgbClr val="000000"/>
                </a:solidFill>
                <a:latin typeface="Inria Serif Regular" pitchFamily="34" charset="0"/>
                <a:ea typeface="Inria Serif Regular" pitchFamily="34" charset="-122"/>
                <a:cs typeface="Inria Serif Regular" pitchFamily="34" charset="-120"/>
              </a:rPr>
              <a:t>sign up</a:t>
            </a:r>
            <a:endParaRPr lang="en-US" sz="5250" dirty="0"/>
          </a:p>
        </p:txBody>
      </p:sp>
      <p:sp>
        <p:nvSpPr>
          <p:cNvPr id="25" name="Slide Number Placeholder 0"/>
          <p:cNvSpPr>
            <a:spLocks noGrp="1"/>
          </p:cNvSpPr>
          <p:nvPr>
            <p:ph type="sldNum" sz="quarter" idx="4294967295"/>
          </p:nvPr>
        </p:nvSpPr>
        <p:spPr>
          <a:xfrm>
            <a:off x="13167360" y="9168384"/>
            <a:ext cx="800000" cy="300000"/>
          </a:xfrm>
          <a:prstGeom prst="rect">
            <a:avLst/>
          </a:prstGeom>
          <a:extLst>
            <a:ext uri="{C572A759-6A51-4108-AA02-DFA0A04FC94B}">
              <ma14:wrappingTextBoxFlag xmlns:ma14="http://schemas.microsoft.com/office/mac/drawingml/2011/main" xmlns="" val="0"/>
            </a:ext>
          </a:extLst>
        </p:spPr>
        <p:txBody>
          <a:bodyPr/>
          <a:lstStyle>
            <a:lvl1pPr>
              <a:defRPr sz="1200">
                <a:latin typeface="Arial"/>
                <a:ea typeface="Arial"/>
                <a:cs typeface="Arial"/>
              </a:defRPr>
            </a:lvl1pPr>
          </a:lstStyle>
          <a:p>
            <a:pPr algn="l"/>
            <a:fld id="{F7021451-1387-4CA6-816F-3879F97B5CBC}" type="slidenum">
              <a:rPr lang="en-US" b="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pic>
        <p:nvPicPr>
          <p:cNvPr id="2" name="Desktop - 5"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0" y="0"/>
            <a:ext cx="13716000" cy="9753600"/>
          </a:xfrm>
          <a:prstGeom prst="rect">
            <a:avLst/>
          </a:prstGeom>
        </p:spPr>
      </p:pic>
      <p:sp>
        <p:nvSpPr>
          <p:cNvPr id="3" name="Play and raise is amusic publicityartist development and marketing strategy firmserving musicians and music-related brands We execute effective publicity campaigns create long-term marketing plans called Total Tuneups and act as thinking partners for arti"/>
          <p:cNvSpPr/>
          <p:nvPr/>
        </p:nvSpPr>
        <p:spPr>
          <a:xfrm>
            <a:off x="1178560" y="3700730"/>
            <a:ext cx="11988800" cy="3933825"/>
          </a:xfrm>
          <a:prstGeom prst="rect">
            <a:avLst/>
          </a:prstGeom>
          <a:noFill/>
          <a:ln/>
        </p:spPr>
        <p:txBody>
          <a:bodyPr wrap="square" lIns="0" tIns="0" rIns="0" bIns="0" rtlCol="0" anchor="t"/>
          <a:lstStyle/>
          <a:p>
            <a:pPr marL="0" indent="0" algn="l">
              <a:lnSpc>
                <a:spcPts val="4275"/>
              </a:lnSpc>
              <a:buNone/>
            </a:pPr>
            <a:r>
              <a:rPr lang="en-US" sz="3200" kern="0" spc="-150" dirty="0">
                <a:solidFill>
                  <a:srgbClr val="000000"/>
                </a:solidFill>
                <a:latin typeface="Abhaya Libre Medium Regular" pitchFamily="34" charset="0"/>
                <a:ea typeface="Abhaya Libre Medium Regular" pitchFamily="34" charset="-122"/>
                <a:cs typeface="Abhaya Libre Medium Regular" pitchFamily="34" charset="-120"/>
              </a:rPr>
              <a:t>Play and raise is a music publicity, artist development and marketing strategy firm serving musicians and music-related brands.
We execute effective publicity campaigns, create long-term marketing plans called Total Tuneups, and act as thinking partners for artists in this ever-changing new music business.</a:t>
            </a:r>
            <a:endParaRPr lang="en-US" sz="3200" dirty="0"/>
          </a:p>
        </p:txBody>
      </p:sp>
      <p:sp>
        <p:nvSpPr>
          <p:cNvPr id="4" name="Play MusicRaise fundsMake an impact"/>
          <p:cNvSpPr/>
          <p:nvPr/>
        </p:nvSpPr>
        <p:spPr>
          <a:xfrm>
            <a:off x="1657350" y="638175"/>
            <a:ext cx="11706225" cy="1247775"/>
          </a:xfrm>
          <a:prstGeom prst="rect">
            <a:avLst/>
          </a:prstGeom>
          <a:noFill/>
          <a:ln/>
        </p:spPr>
        <p:txBody>
          <a:bodyPr wrap="square" lIns="0" tIns="0" rIns="0" bIns="0" rtlCol="0" anchor="t"/>
          <a:lstStyle/>
          <a:p>
            <a:pPr marL="0" indent="0" algn="l">
              <a:lnSpc>
                <a:spcPts val="5700"/>
              </a:lnSpc>
              <a:buNone/>
            </a:pPr>
            <a:r>
              <a:rPr lang="en-US" sz="4800" dirty="0">
                <a:solidFill>
                  <a:srgbClr val="661B1B"/>
                </a:solidFill>
                <a:latin typeface="Abhaya Libre Medium Regular" pitchFamily="34" charset="0"/>
                <a:ea typeface="Abhaya Libre Medium Regular" pitchFamily="34" charset="-122"/>
                <a:cs typeface="Abhaya Libre Medium Regular" pitchFamily="34" charset="-120"/>
              </a:rPr>
              <a:t>“Play Music.Raise funds.Make an impact” </a:t>
            </a:r>
            <a:endParaRPr lang="en-US" sz="4800" dirty="0"/>
          </a:p>
        </p:txBody>
      </p:sp>
      <p:sp>
        <p:nvSpPr>
          <p:cNvPr id="25" name="Slide Number Placeholder 0"/>
          <p:cNvSpPr>
            <a:spLocks noGrp="1"/>
          </p:cNvSpPr>
          <p:nvPr>
            <p:ph type="sldNum" sz="quarter" idx="4294967295"/>
          </p:nvPr>
        </p:nvSpPr>
        <p:spPr>
          <a:xfrm>
            <a:off x="13167360" y="9168384"/>
            <a:ext cx="800000" cy="300000"/>
          </a:xfrm>
          <a:prstGeom prst="rect">
            <a:avLst/>
          </a:prstGeom>
          <a:extLst>
            <a:ext uri="{C572A759-6A51-4108-AA02-DFA0A04FC94B}">
              <ma14:wrappingTextBoxFlag xmlns:ma14="http://schemas.microsoft.com/office/mac/drawingml/2011/main" xmlns="" val="0"/>
            </a:ext>
          </a:extLst>
        </p:spPr>
        <p:txBody>
          <a:bodyPr/>
          <a:lstStyle>
            <a:lvl1pPr>
              <a:defRPr sz="1200">
                <a:latin typeface="Arial"/>
                <a:ea typeface="Arial"/>
                <a:cs typeface="Arial"/>
              </a:defRPr>
            </a:lvl1pPr>
          </a:lstStyle>
          <a:p>
            <a:pPr algn="l"/>
            <a:fld id="{F7021451-1387-4CA6-816F-3879F97B5CBC}" type="slidenum">
              <a:rPr lang="en-US" b="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pic>
        <p:nvPicPr>
          <p:cNvPr id="2" name="Desktop - 2" descr="preencoded.pn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0" y="0"/>
            <a:ext cx="13716000" cy="9753600"/>
          </a:xfrm>
          <a:prstGeom prst="rect">
            <a:avLst/>
          </a:prstGeom>
        </p:spPr>
      </p:pic>
      <p:pic>
        <p:nvPicPr>
          <p:cNvPr id="3" name="image" descr="preencoded.png"/>
          <p:cNvPicPr>
            <a:picLocks noChangeAspect="1"/>
          </p:cNvPicPr>
          <p:nvPr/>
        </p:nvPicPr>
        <p:blipFill>
          <a:blip r:embed="rId5"/>
          <a:srcRect/>
          <a:stretch/>
        </p:blipFill>
        <p:spPr>
          <a:xfrm>
            <a:off x="285750" y="152400"/>
            <a:ext cx="1247775" cy="1362075"/>
          </a:xfrm>
          <a:prstGeom prst="rect">
            <a:avLst/>
          </a:prstGeom>
        </p:spPr>
      </p:pic>
      <p:sp>
        <p:nvSpPr>
          <p:cNvPr id="4" name="First up choose your challenge Think of your mission program and fundraising goals to find a challenge that fits Nonprofit organizations attract more attention and raise more funds with charity challenges that educate and excite supporters Be sure to choo"/>
          <p:cNvSpPr/>
          <p:nvPr/>
        </p:nvSpPr>
        <p:spPr>
          <a:xfrm>
            <a:off x="609600" y="3962400"/>
            <a:ext cx="12392025" cy="4029075"/>
          </a:xfrm>
          <a:prstGeom prst="rect">
            <a:avLst/>
          </a:prstGeom>
          <a:noFill/>
          <a:ln/>
        </p:spPr>
        <p:txBody>
          <a:bodyPr wrap="square" lIns="0" tIns="0" rIns="0" bIns="0" rtlCol="0" anchor="t"/>
          <a:lstStyle/>
          <a:p>
            <a:pPr marL="0" indent="0" algn="l">
              <a:lnSpc>
                <a:spcPts val="3600"/>
              </a:lnSpc>
              <a:buNone/>
            </a:pPr>
            <a:r>
              <a:rPr lang="en-US" sz="3000" dirty="0">
                <a:solidFill>
                  <a:srgbClr val="000000"/>
                </a:solidFill>
                <a:latin typeface="Inter Regular" pitchFamily="34" charset="0"/>
                <a:ea typeface="Inter Regular" pitchFamily="34" charset="-122"/>
                <a:cs typeface="Inter Regular" pitchFamily="34" charset="-120"/>
              </a:rPr>
              <a:t>First up, choose your challenge! Think of your mission, program, and fundraising goals to find a challenge that fits.
Nonprofit organizations attract more attention and raise more funds with charity challenges that educate and excite supporters. Be sure to choose a meaningful activity that aligns with your mission and benefits a cause your audience will want to support.</a:t>
            </a:r>
            <a:endParaRPr lang="en-US" sz="3000" dirty="0"/>
          </a:p>
        </p:txBody>
      </p:sp>
      <p:sp>
        <p:nvSpPr>
          <p:cNvPr id="5" name="Challenges"/>
          <p:cNvSpPr/>
          <p:nvPr/>
        </p:nvSpPr>
        <p:spPr>
          <a:xfrm>
            <a:off x="4800600" y="638175"/>
            <a:ext cx="5057775" cy="857250"/>
          </a:xfrm>
          <a:prstGeom prst="rect">
            <a:avLst/>
          </a:prstGeom>
          <a:noFill/>
          <a:ln/>
        </p:spPr>
        <p:txBody>
          <a:bodyPr wrap="square" lIns="0" tIns="0" rIns="0" bIns="0" rtlCol="0" anchor="t"/>
          <a:lstStyle/>
          <a:p>
            <a:pPr marL="0" indent="0" algn="l">
              <a:lnSpc>
                <a:spcPts val="6300"/>
              </a:lnSpc>
              <a:buNone/>
            </a:pPr>
            <a:r>
              <a:rPr lang="en-US" sz="5250" dirty="0">
                <a:solidFill>
                  <a:srgbClr val="661B1B"/>
                </a:solidFill>
                <a:latin typeface="Inria Serif Regular" pitchFamily="34" charset="0"/>
                <a:ea typeface="Inria Serif Regular" pitchFamily="34" charset="-122"/>
                <a:cs typeface="Inria Serif Regular" pitchFamily="34" charset="-120"/>
              </a:rPr>
              <a:t>Challenges</a:t>
            </a:r>
            <a:endParaRPr lang="en-US" sz="5250" dirty="0"/>
          </a:p>
        </p:txBody>
      </p:sp>
      <p:sp>
        <p:nvSpPr>
          <p:cNvPr id="25" name="Slide Number Placeholder 0"/>
          <p:cNvSpPr>
            <a:spLocks noGrp="1"/>
          </p:cNvSpPr>
          <p:nvPr>
            <p:ph type="sldNum" sz="quarter" idx="4294967295"/>
          </p:nvPr>
        </p:nvSpPr>
        <p:spPr>
          <a:xfrm>
            <a:off x="13167360" y="9168384"/>
            <a:ext cx="800000" cy="300000"/>
          </a:xfrm>
          <a:prstGeom prst="rect">
            <a:avLst/>
          </a:prstGeom>
          <a:extLst>
            <a:ext uri="{C572A759-6A51-4108-AA02-DFA0A04FC94B}">
              <ma14:wrappingTextBoxFlag xmlns:ma14="http://schemas.microsoft.com/office/mac/drawingml/2011/main" xmlns="" val="0"/>
            </a:ext>
          </a:extLst>
        </p:spPr>
        <p:txBody>
          <a:bodyPr/>
          <a:lstStyle>
            <a:lvl1pPr>
              <a:defRPr sz="1200">
                <a:latin typeface="Arial"/>
                <a:ea typeface="Arial"/>
                <a:cs typeface="Arial"/>
              </a:defRPr>
            </a:lvl1pPr>
          </a:lstStyle>
          <a:p>
            <a:pPr algn="l"/>
            <a:fld id="{F7021451-1387-4CA6-816F-3879F97B5CBC}" type="slidenum">
              <a:rPr lang="en-US" b="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pic>
        <p:nvPicPr>
          <p:cNvPr id="2" name="Desktop - 3" descr="preencoded.png"/>
          <p:cNvPicPr>
            <a:picLocks noChangeAspect="1"/>
          </p:cNvPicPr>
          <p:nvPr/>
        </p:nvPicPr>
        <p:blipFill>
          <a:blip r:embed="rId3"/>
          <a:srcRect/>
          <a:stretch/>
        </p:blipFill>
        <p:spPr>
          <a:xfrm>
            <a:off x="0" y="0"/>
            <a:ext cx="13716000" cy="9753600"/>
          </a:xfrm>
          <a:prstGeom prst="rect">
            <a:avLst/>
          </a:prstGeom>
        </p:spPr>
      </p:pic>
      <p:sp>
        <p:nvSpPr>
          <p:cNvPr id="3" name="Donate Now  Make An Impact Donate via Credit Card Bank DAF Stock or Crypto"/>
          <p:cNvSpPr/>
          <p:nvPr/>
        </p:nvSpPr>
        <p:spPr>
          <a:xfrm>
            <a:off x="2457450" y="357187"/>
            <a:ext cx="9772650" cy="1457325"/>
          </a:xfrm>
          <a:prstGeom prst="rect">
            <a:avLst/>
          </a:prstGeom>
          <a:noFill/>
          <a:ln/>
        </p:spPr>
        <p:txBody>
          <a:bodyPr wrap="square" lIns="0" tIns="0" rIns="0" bIns="0" rtlCol="0" anchor="t"/>
          <a:lstStyle/>
          <a:p>
            <a:pPr marL="0" indent="0" algn="l">
              <a:lnSpc>
                <a:spcPts val="4275"/>
              </a:lnSpc>
              <a:buNone/>
            </a:pPr>
            <a:r>
              <a:rPr lang="en-US" sz="3600" dirty="0">
                <a:solidFill>
                  <a:srgbClr val="661B1B"/>
                </a:solidFill>
                <a:latin typeface="Abhaya Libre Regular" pitchFamily="34" charset="0"/>
                <a:ea typeface="Abhaya Libre Regular" pitchFamily="34" charset="-122"/>
                <a:cs typeface="Abhaya Libre Regular" pitchFamily="34" charset="-120"/>
              </a:rPr>
              <a:t>               </a:t>
            </a:r>
            <a:r>
              <a:rPr lang="en-US" sz="3200" dirty="0">
                <a:solidFill>
                  <a:srgbClr val="661B1B"/>
                </a:solidFill>
                <a:latin typeface="Abhaya Libre Regular" pitchFamily="34" charset="0"/>
                <a:ea typeface="Abhaya Libre Regular" pitchFamily="34" charset="-122"/>
                <a:cs typeface="Abhaya Libre Regular" pitchFamily="34" charset="-120"/>
              </a:rPr>
              <a:t>Donate Now &amp; Make An Impact!
Donate via Credit Card, Bank, DAF, Stock or Crypto</a:t>
            </a:r>
            <a:endParaRPr lang="en-US" sz="3200" dirty="0"/>
          </a:p>
        </p:txBody>
      </p:sp>
      <p:sp>
        <p:nvSpPr>
          <p:cNvPr id="4" name="Monthly"/>
          <p:cNvSpPr/>
          <p:nvPr/>
        </p:nvSpPr>
        <p:spPr>
          <a:xfrm>
            <a:off x="2457450" y="3314700"/>
            <a:ext cx="3781425" cy="619125"/>
          </a:xfrm>
          <a:prstGeom prst="rect">
            <a:avLst/>
          </a:prstGeom>
          <a:noFill/>
          <a:ln/>
        </p:spPr>
        <p:txBody>
          <a:bodyPr wrap="square" lIns="0" tIns="0" rIns="0" bIns="0" rtlCol="0" anchor="ctr"/>
          <a:lstStyle/>
          <a:p>
            <a:pPr marL="0" indent="0" algn="l">
              <a:lnSpc>
                <a:spcPts val="4275"/>
              </a:lnSpc>
              <a:buNone/>
            </a:pPr>
            <a:r>
              <a:rPr lang="en-US" sz="3600" dirty="0">
                <a:solidFill>
                  <a:srgbClr val="000000"/>
                </a:solidFill>
                <a:latin typeface="Abhaya Libre Regular" pitchFamily="34" charset="0"/>
                <a:ea typeface="Abhaya Libre Regular" pitchFamily="34" charset="-122"/>
                <a:cs typeface="Abhaya Libre Regular" pitchFamily="34" charset="-120"/>
              </a:rPr>
              <a:t>Monthly</a:t>
            </a:r>
            <a:endParaRPr lang="en-US" sz="3600" dirty="0"/>
          </a:p>
        </p:txBody>
      </p:sp>
      <p:sp>
        <p:nvSpPr>
          <p:cNvPr id="5" name="name_500- m0nthly"/>
          <p:cNvSpPr/>
          <p:nvPr/>
        </p:nvSpPr>
        <p:spPr>
          <a:xfrm>
            <a:off x="1933575" y="7915275"/>
            <a:ext cx="2733675" cy="542925"/>
          </a:xfrm>
          <a:prstGeom prst="rect">
            <a:avLst/>
          </a:prstGeom>
          <a:noFill/>
          <a:ln/>
        </p:spPr>
        <p:txBody>
          <a:bodyPr wrap="square" lIns="0" tIns="0" rIns="0" bIns="0" rtlCol="0" anchor="ctr"/>
          <a:lstStyle/>
          <a:p>
            <a:pPr marL="0" indent="0" algn="l">
              <a:lnSpc>
                <a:spcPts val="4275"/>
              </a:lnSpc>
              <a:buNone/>
            </a:pPr>
            <a:r>
              <a:rPr lang="en-US" sz="3200" dirty="0">
                <a:solidFill>
                  <a:srgbClr val="000000"/>
                </a:solidFill>
                <a:latin typeface="Abhaya Libre Regular" pitchFamily="34" charset="0"/>
                <a:ea typeface="Abhaya Libre Regular" pitchFamily="34" charset="-122"/>
                <a:cs typeface="Abhaya Libre Regular" pitchFamily="34" charset="-120"/>
              </a:rPr>
              <a:t>500/- m0nthly</a:t>
            </a:r>
            <a:endParaRPr lang="en-US" sz="3200" dirty="0"/>
          </a:p>
        </p:txBody>
      </p:sp>
      <p:sp>
        <p:nvSpPr>
          <p:cNvPr id="6" name="name_250- monthly"/>
          <p:cNvSpPr/>
          <p:nvPr/>
        </p:nvSpPr>
        <p:spPr>
          <a:xfrm>
            <a:off x="1933575" y="6829425"/>
            <a:ext cx="2705100" cy="542925"/>
          </a:xfrm>
          <a:prstGeom prst="rect">
            <a:avLst/>
          </a:prstGeom>
          <a:noFill/>
          <a:ln/>
        </p:spPr>
        <p:txBody>
          <a:bodyPr wrap="square" lIns="0" tIns="0" rIns="0" bIns="0" rtlCol="0" anchor="ctr"/>
          <a:lstStyle/>
          <a:p>
            <a:pPr marL="0" indent="0" algn="l">
              <a:lnSpc>
                <a:spcPts val="4275"/>
              </a:lnSpc>
              <a:buNone/>
            </a:pPr>
            <a:r>
              <a:rPr lang="en-US" sz="3200" dirty="0">
                <a:solidFill>
                  <a:srgbClr val="000000"/>
                </a:solidFill>
                <a:latin typeface="Abhaya Libre Regular" pitchFamily="34" charset="0"/>
                <a:ea typeface="Abhaya Libre Regular" pitchFamily="34" charset="-122"/>
                <a:cs typeface="Abhaya Libre Regular" pitchFamily="34" charset="-120"/>
              </a:rPr>
              <a:t>250/- monthly</a:t>
            </a:r>
            <a:endParaRPr lang="en-US" sz="3200" dirty="0"/>
          </a:p>
        </p:txBody>
      </p:sp>
      <p:sp>
        <p:nvSpPr>
          <p:cNvPr id="7" name="name_100- monthly"/>
          <p:cNvSpPr/>
          <p:nvPr/>
        </p:nvSpPr>
        <p:spPr>
          <a:xfrm>
            <a:off x="1971675" y="5715000"/>
            <a:ext cx="2705100" cy="542925"/>
          </a:xfrm>
          <a:prstGeom prst="rect">
            <a:avLst/>
          </a:prstGeom>
          <a:noFill/>
          <a:ln/>
        </p:spPr>
        <p:txBody>
          <a:bodyPr wrap="square" lIns="0" tIns="0" rIns="0" bIns="0" rtlCol="0" anchor="ctr"/>
          <a:lstStyle/>
          <a:p>
            <a:pPr marL="0" indent="0" algn="l">
              <a:lnSpc>
                <a:spcPts val="4275"/>
              </a:lnSpc>
              <a:buNone/>
            </a:pPr>
            <a:r>
              <a:rPr lang="en-US" sz="3200" dirty="0">
                <a:solidFill>
                  <a:srgbClr val="000000"/>
                </a:solidFill>
                <a:latin typeface="Abhaya Libre Regular" pitchFamily="34" charset="0"/>
                <a:ea typeface="Abhaya Libre Regular" pitchFamily="34" charset="-122"/>
                <a:cs typeface="Abhaya Libre Regular" pitchFamily="34" charset="-120"/>
              </a:rPr>
              <a:t>100/- monthly</a:t>
            </a:r>
            <a:endParaRPr lang="en-US" sz="3200" dirty="0"/>
          </a:p>
        </p:txBody>
      </p:sp>
      <p:sp>
        <p:nvSpPr>
          <p:cNvPr id="8" name="name_50- monthly"/>
          <p:cNvSpPr/>
          <p:nvPr/>
        </p:nvSpPr>
        <p:spPr>
          <a:xfrm>
            <a:off x="1933575" y="4572000"/>
            <a:ext cx="2495550" cy="542925"/>
          </a:xfrm>
          <a:prstGeom prst="rect">
            <a:avLst/>
          </a:prstGeom>
          <a:noFill/>
          <a:ln/>
        </p:spPr>
        <p:txBody>
          <a:bodyPr wrap="square" lIns="0" tIns="0" rIns="0" bIns="0" rtlCol="0" anchor="ctr"/>
          <a:lstStyle/>
          <a:p>
            <a:pPr marL="0" indent="0" algn="l">
              <a:lnSpc>
                <a:spcPts val="4275"/>
              </a:lnSpc>
              <a:buNone/>
            </a:pPr>
            <a:r>
              <a:rPr lang="en-US" sz="3200" dirty="0">
                <a:solidFill>
                  <a:srgbClr val="000000"/>
                </a:solidFill>
                <a:latin typeface="Abhaya Libre Regular" pitchFamily="34" charset="0"/>
                <a:ea typeface="Abhaya Libre Regular" pitchFamily="34" charset="-122"/>
                <a:cs typeface="Abhaya Libre Regular" pitchFamily="34" charset="-120"/>
              </a:rPr>
              <a:t>50/- monthly</a:t>
            </a:r>
            <a:endParaRPr lang="en-US" sz="3200" dirty="0"/>
          </a:p>
        </p:txBody>
      </p:sp>
      <p:sp>
        <p:nvSpPr>
          <p:cNvPr id="9" name="Donate now"/>
          <p:cNvSpPr/>
          <p:nvPr/>
        </p:nvSpPr>
        <p:spPr>
          <a:xfrm>
            <a:off x="8382000" y="5543550"/>
            <a:ext cx="3181350" cy="723900"/>
          </a:xfrm>
          <a:prstGeom prst="rect">
            <a:avLst/>
          </a:prstGeom>
          <a:noFill/>
          <a:ln/>
        </p:spPr>
        <p:txBody>
          <a:bodyPr wrap="square" lIns="0" tIns="0" rIns="0" bIns="0" rtlCol="0" anchor="ctr"/>
          <a:lstStyle/>
          <a:p>
            <a:pPr marL="0" indent="0" algn="l">
              <a:lnSpc>
                <a:spcPts val="5700"/>
              </a:lnSpc>
              <a:buNone/>
            </a:pPr>
            <a:r>
              <a:rPr lang="en-US" sz="4400" dirty="0">
                <a:solidFill>
                  <a:srgbClr val="A30D0D"/>
                </a:solidFill>
                <a:latin typeface="Abhaya Libre Regular" pitchFamily="34" charset="0"/>
                <a:ea typeface="Abhaya Libre Regular" pitchFamily="34" charset="-122"/>
                <a:cs typeface="Abhaya Libre Regular" pitchFamily="34" charset="-120"/>
              </a:rPr>
              <a:t>Donate now!</a:t>
            </a:r>
            <a:endParaRPr lang="en-US" sz="4400" dirty="0"/>
          </a:p>
        </p:txBody>
      </p:sp>
      <p:sp>
        <p:nvSpPr>
          <p:cNvPr id="25" name="Slide Number Placeholder 0"/>
          <p:cNvSpPr>
            <a:spLocks noGrp="1"/>
          </p:cNvSpPr>
          <p:nvPr>
            <p:ph type="sldNum" sz="quarter" idx="4294967295"/>
          </p:nvPr>
        </p:nvSpPr>
        <p:spPr>
          <a:xfrm>
            <a:off x="13167360" y="9168384"/>
            <a:ext cx="800000" cy="300000"/>
          </a:xfrm>
          <a:prstGeom prst="rect">
            <a:avLst/>
          </a:prstGeom>
          <a:extLst>
            <a:ext uri="{C572A759-6A51-4108-AA02-DFA0A04FC94B}">
              <ma14:wrappingTextBoxFlag xmlns:ma14="http://schemas.microsoft.com/office/mac/drawingml/2011/main" xmlns="" val="0"/>
            </a:ext>
          </a:extLst>
        </p:spPr>
        <p:txBody>
          <a:bodyPr/>
          <a:lstStyle>
            <a:lvl1pPr>
              <a:defRPr sz="1200">
                <a:latin typeface="Arial"/>
                <a:ea typeface="Arial"/>
                <a:cs typeface="Arial"/>
              </a:defRPr>
            </a:lvl1pPr>
          </a:lstStyle>
          <a:p>
            <a:pPr algn="l"/>
            <a:fld id="{F7021451-1387-4CA6-816F-3879F97B5CBC}" type="slidenum">
              <a:rPr lang="en-US" b="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pic>
        <p:nvPicPr>
          <p:cNvPr id="2" name="Desktop - 4" descr="preencoded.png"/>
          <p:cNvPicPr>
            <a:picLocks noChangeAspect="1"/>
          </p:cNvPicPr>
          <p:nvPr/>
        </p:nvPicPr>
        <p:blipFill>
          <a:blip r:embed="rId3"/>
          <a:srcRect/>
          <a:stretch/>
        </p:blipFill>
        <p:spPr>
          <a:xfrm>
            <a:off x="0" y="0"/>
            <a:ext cx="13716000" cy="9753600"/>
          </a:xfrm>
          <a:prstGeom prst="rect">
            <a:avLst/>
          </a:prstGeom>
        </p:spPr>
      </p:pic>
      <p:sp>
        <p:nvSpPr>
          <p:cNvPr id="3" name="Request for visit"/>
          <p:cNvSpPr/>
          <p:nvPr/>
        </p:nvSpPr>
        <p:spPr>
          <a:xfrm>
            <a:off x="4695825" y="581025"/>
            <a:ext cx="4962525" cy="762000"/>
          </a:xfrm>
          <a:prstGeom prst="rect">
            <a:avLst/>
          </a:prstGeom>
          <a:noFill/>
          <a:ln/>
        </p:spPr>
        <p:txBody>
          <a:bodyPr wrap="square" lIns="0" tIns="0" rIns="0" bIns="0" rtlCol="0" anchor="ctr"/>
          <a:lstStyle/>
          <a:p>
            <a:pPr marL="0" indent="0" algn="l">
              <a:lnSpc>
                <a:spcPts val="6225"/>
              </a:lnSpc>
              <a:buNone/>
            </a:pPr>
            <a:r>
              <a:rPr lang="en-US" sz="5250" kern="0" spc="-225" dirty="0">
                <a:solidFill>
                  <a:srgbClr val="661B1B"/>
                </a:solidFill>
                <a:latin typeface="Abhaya Libre Medium Regular" pitchFamily="34" charset="0"/>
                <a:ea typeface="Abhaya Libre Medium Regular" pitchFamily="34" charset="-122"/>
                <a:cs typeface="Abhaya Libre Medium Regular" pitchFamily="34" charset="-120"/>
              </a:rPr>
              <a:t>Request for visit</a:t>
            </a:r>
            <a:endParaRPr lang="en-US" sz="5250" dirty="0"/>
          </a:p>
        </p:txBody>
      </p:sp>
      <p:sp>
        <p:nvSpPr>
          <p:cNvPr id="4" name="Name"/>
          <p:cNvSpPr/>
          <p:nvPr/>
        </p:nvSpPr>
        <p:spPr>
          <a:xfrm>
            <a:off x="695325" y="2371725"/>
            <a:ext cx="1781175" cy="381000"/>
          </a:xfrm>
          <a:prstGeom prst="rect">
            <a:avLst/>
          </a:prstGeom>
          <a:noFill/>
          <a:ln/>
        </p:spPr>
        <p:txBody>
          <a:bodyPr wrap="square" lIns="0" tIns="0" rIns="0" bIns="0" rtlCol="0" anchor="ctr"/>
          <a:lstStyle/>
          <a:p>
            <a:pPr marL="0" indent="0" algn="l">
              <a:lnSpc>
                <a:spcPts val="3150"/>
              </a:lnSpc>
              <a:buNone/>
            </a:pPr>
            <a:r>
              <a:rPr lang="en-US" sz="2700" kern="0" spc="-150" dirty="0">
                <a:solidFill>
                  <a:srgbClr val="000000"/>
                </a:solidFill>
                <a:latin typeface="Abhaya Libre Medium Regular" pitchFamily="34" charset="0"/>
                <a:ea typeface="Abhaya Libre Medium Regular" pitchFamily="34" charset="-122"/>
                <a:cs typeface="Abhaya Libre Medium Regular" pitchFamily="34" charset="-120"/>
              </a:rPr>
              <a:t>Name*</a:t>
            </a:r>
            <a:endParaRPr lang="en-US" sz="2700" dirty="0"/>
          </a:p>
        </p:txBody>
      </p:sp>
      <p:sp>
        <p:nvSpPr>
          <p:cNvPr id="5" name="submit"/>
          <p:cNvSpPr/>
          <p:nvPr/>
        </p:nvSpPr>
        <p:spPr>
          <a:xfrm>
            <a:off x="981075" y="8715375"/>
            <a:ext cx="1066800" cy="447675"/>
          </a:xfrm>
          <a:prstGeom prst="rect">
            <a:avLst/>
          </a:prstGeom>
          <a:noFill/>
          <a:ln/>
        </p:spPr>
        <p:txBody>
          <a:bodyPr wrap="square" lIns="0" tIns="0" rIns="0" bIns="0" rtlCol="0" anchor="t"/>
          <a:lstStyle/>
          <a:p>
            <a:pPr marL="0" indent="0" algn="l">
              <a:lnSpc>
                <a:spcPts val="3525"/>
              </a:lnSpc>
              <a:buNone/>
            </a:pPr>
            <a:r>
              <a:rPr lang="en-US" sz="3000" kern="0" spc="-150" dirty="0">
                <a:solidFill>
                  <a:srgbClr val="DDDDDD"/>
                </a:solidFill>
                <a:latin typeface="Abhaya Libre Medium Regular" pitchFamily="34" charset="0"/>
                <a:ea typeface="Abhaya Libre Medium Regular" pitchFamily="34" charset="-122"/>
                <a:cs typeface="Abhaya Libre Medium Regular" pitchFamily="34" charset="-120"/>
              </a:rPr>
              <a:t>submit</a:t>
            </a:r>
            <a:endParaRPr lang="en-US" sz="3000" dirty="0"/>
          </a:p>
        </p:txBody>
      </p:sp>
      <p:sp>
        <p:nvSpPr>
          <p:cNvPr id="6" name="Last"/>
          <p:cNvSpPr/>
          <p:nvPr/>
        </p:nvSpPr>
        <p:spPr>
          <a:xfrm>
            <a:off x="7877175" y="2828925"/>
            <a:ext cx="581025" cy="400050"/>
          </a:xfrm>
          <a:prstGeom prst="rect">
            <a:avLst/>
          </a:prstGeom>
          <a:noFill/>
          <a:ln/>
        </p:spPr>
        <p:txBody>
          <a:bodyPr wrap="square" lIns="0" tIns="0" rIns="0" bIns="0" rtlCol="0" anchor="t"/>
          <a:lstStyle/>
          <a:p>
            <a:pPr marL="0" indent="0" algn="l">
              <a:lnSpc>
                <a:spcPts val="3150"/>
              </a:lnSpc>
              <a:buNone/>
            </a:pPr>
            <a:r>
              <a:rPr lang="en-US" sz="2700" kern="0" spc="-150" dirty="0">
                <a:solidFill>
                  <a:srgbClr val="AA9797"/>
                </a:solidFill>
                <a:latin typeface="Abhaya Libre Medium Regular" pitchFamily="34" charset="0"/>
                <a:ea typeface="Abhaya Libre Medium Regular" pitchFamily="34" charset="-122"/>
                <a:cs typeface="Abhaya Libre Medium Regular" pitchFamily="34" charset="-120"/>
              </a:rPr>
              <a:t>Last</a:t>
            </a:r>
            <a:endParaRPr lang="en-US" sz="2700" dirty="0"/>
          </a:p>
        </p:txBody>
      </p:sp>
      <p:sp>
        <p:nvSpPr>
          <p:cNvPr id="7" name="Email"/>
          <p:cNvSpPr/>
          <p:nvPr/>
        </p:nvSpPr>
        <p:spPr>
          <a:xfrm>
            <a:off x="695325" y="4238625"/>
            <a:ext cx="2209800" cy="638175"/>
          </a:xfrm>
          <a:prstGeom prst="rect">
            <a:avLst/>
          </a:prstGeom>
          <a:noFill/>
          <a:ln/>
        </p:spPr>
        <p:txBody>
          <a:bodyPr wrap="square" lIns="0" tIns="0" rIns="0" bIns="0" rtlCol="0" anchor="t"/>
          <a:lstStyle/>
          <a:p>
            <a:pPr marL="0" indent="0" algn="l">
              <a:lnSpc>
                <a:spcPts val="3150"/>
              </a:lnSpc>
              <a:buNone/>
            </a:pPr>
            <a:r>
              <a:rPr lang="en-US" sz="2700" kern="0" spc="-150" dirty="0">
                <a:solidFill>
                  <a:srgbClr val="000000"/>
                </a:solidFill>
                <a:latin typeface="Abhaya Libre Medium Regular" pitchFamily="34" charset="0"/>
                <a:ea typeface="Abhaya Libre Medium Regular" pitchFamily="34" charset="-122"/>
                <a:cs typeface="Abhaya Libre Medium Regular" pitchFamily="34" charset="-120"/>
              </a:rPr>
              <a:t>Email*</a:t>
            </a:r>
            <a:endParaRPr lang="en-US" sz="2700" dirty="0"/>
          </a:p>
        </p:txBody>
      </p:sp>
      <p:sp>
        <p:nvSpPr>
          <p:cNvPr id="8" name="Your message"/>
          <p:cNvSpPr/>
          <p:nvPr/>
        </p:nvSpPr>
        <p:spPr>
          <a:xfrm>
            <a:off x="695325" y="5962650"/>
            <a:ext cx="3790950" cy="666750"/>
          </a:xfrm>
          <a:prstGeom prst="rect">
            <a:avLst/>
          </a:prstGeom>
          <a:noFill/>
          <a:ln/>
        </p:spPr>
        <p:txBody>
          <a:bodyPr wrap="square" lIns="0" tIns="0" rIns="0" bIns="0" rtlCol="0" anchor="t"/>
          <a:lstStyle/>
          <a:p>
            <a:pPr marL="0" indent="0" algn="l">
              <a:lnSpc>
                <a:spcPts val="3150"/>
              </a:lnSpc>
              <a:buNone/>
            </a:pPr>
            <a:r>
              <a:rPr lang="en-US" sz="2700" kern="0" spc="-150" dirty="0">
                <a:solidFill>
                  <a:srgbClr val="000000"/>
                </a:solidFill>
                <a:latin typeface="Abhaya Libre Medium Regular" pitchFamily="34" charset="0"/>
                <a:ea typeface="Abhaya Libre Medium Regular" pitchFamily="34" charset="-122"/>
                <a:cs typeface="Abhaya Libre Medium Regular" pitchFamily="34" charset="-120"/>
              </a:rPr>
              <a:t>Your message*</a:t>
            </a:r>
            <a:endParaRPr lang="en-US" sz="2700" dirty="0"/>
          </a:p>
        </p:txBody>
      </p:sp>
      <p:sp>
        <p:nvSpPr>
          <p:cNvPr id="25" name="Slide Number Placeholder 0"/>
          <p:cNvSpPr>
            <a:spLocks noGrp="1"/>
          </p:cNvSpPr>
          <p:nvPr>
            <p:ph type="sldNum" sz="quarter" idx="4294967295"/>
          </p:nvPr>
        </p:nvSpPr>
        <p:spPr>
          <a:xfrm>
            <a:off x="13167360" y="9168384"/>
            <a:ext cx="800000" cy="300000"/>
          </a:xfrm>
          <a:prstGeom prst="rect">
            <a:avLst/>
          </a:prstGeom>
          <a:extLst>
            <a:ext uri="{C572A759-6A51-4108-AA02-DFA0A04FC94B}">
              <ma14:wrappingTextBoxFlag xmlns:ma14="http://schemas.microsoft.com/office/mac/drawingml/2011/main" xmlns="" val="0"/>
            </a:ext>
          </a:extLst>
        </p:spPr>
        <p:txBody>
          <a:bodyPr/>
          <a:lstStyle>
            <a:lvl1pPr>
              <a:defRPr sz="1200">
                <a:latin typeface="Arial"/>
                <a:ea typeface="Arial"/>
                <a:cs typeface="Arial"/>
              </a:defRPr>
            </a:lvl1pPr>
          </a:lstStyle>
          <a:p>
            <a:pPr algn="l"/>
            <a:fld id="{F7021451-1387-4CA6-816F-3879F97B5CBC}" type="slidenum">
              <a:rPr lang="en-US" b="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pic>
        <p:nvPicPr>
          <p:cNvPr id="2" name="Desktop - 7" descr="preencoded.png"/>
          <p:cNvPicPr>
            <a:picLocks noChangeAspect="1"/>
          </p:cNvPicPr>
          <p:nvPr/>
        </p:nvPicPr>
        <p:blipFill>
          <a:blip r:embed="rId3"/>
          <a:srcRect/>
          <a:stretch/>
        </p:blipFill>
        <p:spPr>
          <a:xfrm>
            <a:off x="0" y="0"/>
            <a:ext cx="13716000" cy="9753600"/>
          </a:xfrm>
          <a:prstGeom prst="rect">
            <a:avLst/>
          </a:prstGeom>
        </p:spPr>
      </p:pic>
      <p:sp>
        <p:nvSpPr>
          <p:cNvPr id="3" name="Contact with our team"/>
          <p:cNvSpPr/>
          <p:nvPr/>
        </p:nvSpPr>
        <p:spPr>
          <a:xfrm>
            <a:off x="4000500" y="352425"/>
            <a:ext cx="7810500" cy="1028700"/>
          </a:xfrm>
          <a:prstGeom prst="rect">
            <a:avLst/>
          </a:prstGeom>
          <a:noFill/>
          <a:ln/>
        </p:spPr>
        <p:txBody>
          <a:bodyPr wrap="square" lIns="0" tIns="0" rIns="0" bIns="0" rtlCol="0" anchor="t"/>
          <a:lstStyle/>
          <a:p>
            <a:pPr marL="0" indent="0" algn="l">
              <a:lnSpc>
                <a:spcPts val="6225"/>
              </a:lnSpc>
              <a:buNone/>
            </a:pPr>
            <a:r>
              <a:rPr lang="en-US" sz="5250" kern="0" spc="-225" dirty="0">
                <a:solidFill>
                  <a:srgbClr val="640404"/>
                </a:solidFill>
                <a:latin typeface="Abhaya Libre Medium Regular" pitchFamily="34" charset="0"/>
                <a:ea typeface="Abhaya Libre Medium Regular" pitchFamily="34" charset="-122"/>
                <a:cs typeface="Abhaya Libre Medium Regular" pitchFamily="34" charset="-120"/>
              </a:rPr>
              <a:t>Contact with our team</a:t>
            </a:r>
            <a:endParaRPr lang="en-US" sz="5250" dirty="0"/>
          </a:p>
        </p:txBody>
      </p:sp>
      <p:sp>
        <p:nvSpPr>
          <p:cNvPr id="4" name="Before you contact us make sure you have read ourFrequently asked questions which you may find informative"/>
          <p:cNvSpPr/>
          <p:nvPr/>
        </p:nvSpPr>
        <p:spPr>
          <a:xfrm>
            <a:off x="476250" y="1643062"/>
            <a:ext cx="13325475" cy="828675"/>
          </a:xfrm>
          <a:prstGeom prst="rect">
            <a:avLst/>
          </a:prstGeom>
          <a:noFill/>
          <a:ln/>
        </p:spPr>
        <p:txBody>
          <a:bodyPr wrap="square" lIns="0" tIns="0" rIns="0" bIns="0" rtlCol="0" anchor="t"/>
          <a:lstStyle/>
          <a:p>
            <a:pPr marL="0" indent="0" algn="l">
              <a:lnSpc>
                <a:spcPts val="2850"/>
              </a:lnSpc>
              <a:buNone/>
            </a:pPr>
            <a:r>
              <a:rPr lang="en-US" sz="2400" kern="0" spc="-75" dirty="0">
                <a:solidFill>
                  <a:srgbClr val="000000"/>
                </a:solidFill>
                <a:latin typeface="Abhaya Libre Medium Regular" pitchFamily="34" charset="0"/>
                <a:ea typeface="Abhaya Libre Medium Regular" pitchFamily="34" charset="-122"/>
                <a:cs typeface="Abhaya Libre Medium Regular" pitchFamily="34" charset="-120"/>
              </a:rPr>
              <a:t>Before you contact us, make sure you have read our Frequently asked questions which you may find informative.</a:t>
            </a:r>
            <a:endParaRPr lang="en-US" sz="2400" dirty="0"/>
          </a:p>
        </p:txBody>
      </p:sp>
      <p:sp>
        <p:nvSpPr>
          <p:cNvPr id="5" name="Email"/>
          <p:cNvSpPr/>
          <p:nvPr/>
        </p:nvSpPr>
        <p:spPr>
          <a:xfrm>
            <a:off x="476250" y="2724150"/>
            <a:ext cx="904875" cy="342900"/>
          </a:xfrm>
          <a:prstGeom prst="rect">
            <a:avLst/>
          </a:prstGeom>
          <a:noFill/>
          <a:ln/>
        </p:spPr>
        <p:txBody>
          <a:bodyPr wrap="square" lIns="0" tIns="0" rIns="0" bIns="0" rtlCol="0" anchor="ctr"/>
          <a:lstStyle/>
          <a:p>
            <a:pPr marL="0" indent="0" algn="l">
              <a:lnSpc>
                <a:spcPts val="2850"/>
              </a:lnSpc>
              <a:buNone/>
            </a:pPr>
            <a:r>
              <a:rPr lang="en-US" sz="2400" kern="0" spc="-75" dirty="0">
                <a:solidFill>
                  <a:srgbClr val="000000"/>
                </a:solidFill>
                <a:latin typeface="Abhaya Libre Medium Regular" pitchFamily="34" charset="0"/>
                <a:ea typeface="Abhaya Libre Medium Regular" pitchFamily="34" charset="-122"/>
                <a:cs typeface="Abhaya Libre Medium Regular" pitchFamily="34" charset="-120"/>
              </a:rPr>
              <a:t>Email*</a:t>
            </a:r>
            <a:endParaRPr lang="en-US" sz="2400" dirty="0"/>
          </a:p>
        </p:txBody>
      </p:sp>
      <p:sp>
        <p:nvSpPr>
          <p:cNvPr id="6" name="Full name"/>
          <p:cNvSpPr/>
          <p:nvPr/>
        </p:nvSpPr>
        <p:spPr>
          <a:xfrm>
            <a:off x="495300" y="3952875"/>
            <a:ext cx="2314575" cy="342900"/>
          </a:xfrm>
          <a:prstGeom prst="rect">
            <a:avLst/>
          </a:prstGeom>
          <a:noFill/>
          <a:ln/>
        </p:spPr>
        <p:txBody>
          <a:bodyPr wrap="square" lIns="0" tIns="0" rIns="0" bIns="0" rtlCol="0" anchor="ctr"/>
          <a:lstStyle/>
          <a:p>
            <a:pPr marL="0" indent="0" algn="l">
              <a:lnSpc>
                <a:spcPts val="2850"/>
              </a:lnSpc>
              <a:buNone/>
            </a:pPr>
            <a:r>
              <a:rPr lang="en-US" sz="2400" dirty="0">
                <a:solidFill>
                  <a:srgbClr val="000000"/>
                </a:solidFill>
                <a:latin typeface="Abhaya Libre Medium Regular" pitchFamily="34" charset="0"/>
                <a:ea typeface="Abhaya Libre Medium Regular" pitchFamily="34" charset="-122"/>
                <a:cs typeface="Abhaya Libre Medium Regular" pitchFamily="34" charset="-120"/>
              </a:rPr>
              <a:t>Full name*</a:t>
            </a:r>
            <a:endParaRPr lang="en-US" sz="2400" dirty="0"/>
          </a:p>
        </p:txBody>
      </p:sp>
      <p:sp>
        <p:nvSpPr>
          <p:cNvPr id="7" name="Phone number"/>
          <p:cNvSpPr/>
          <p:nvPr/>
        </p:nvSpPr>
        <p:spPr>
          <a:xfrm>
            <a:off x="542925" y="5153025"/>
            <a:ext cx="2266950" cy="304800"/>
          </a:xfrm>
          <a:prstGeom prst="rect">
            <a:avLst/>
          </a:prstGeom>
          <a:noFill/>
          <a:ln/>
        </p:spPr>
        <p:txBody>
          <a:bodyPr wrap="square" lIns="0" tIns="0" rIns="0" bIns="0" rtlCol="0" anchor="ctr"/>
          <a:lstStyle/>
          <a:p>
            <a:pPr marL="0" indent="0" algn="l">
              <a:lnSpc>
                <a:spcPts val="2850"/>
              </a:lnSpc>
              <a:buNone/>
            </a:pPr>
            <a:r>
              <a:rPr lang="en-US" sz="2400" dirty="0">
                <a:solidFill>
                  <a:srgbClr val="000000"/>
                </a:solidFill>
                <a:latin typeface="Abhaya Libre Medium Regular" pitchFamily="34" charset="0"/>
                <a:ea typeface="Abhaya Libre Medium Regular" pitchFamily="34" charset="-122"/>
                <a:cs typeface="Abhaya Libre Medium Regular" pitchFamily="34" charset="-120"/>
              </a:rPr>
              <a:t>Phone number*</a:t>
            </a:r>
            <a:endParaRPr lang="en-US" sz="2400" dirty="0"/>
          </a:p>
        </p:txBody>
      </p:sp>
      <p:sp>
        <p:nvSpPr>
          <p:cNvPr id="8" name="How did you hear about us"/>
          <p:cNvSpPr/>
          <p:nvPr/>
        </p:nvSpPr>
        <p:spPr>
          <a:xfrm>
            <a:off x="542925" y="6229350"/>
            <a:ext cx="7772400" cy="514350"/>
          </a:xfrm>
          <a:prstGeom prst="rect">
            <a:avLst/>
          </a:prstGeom>
          <a:noFill/>
          <a:ln/>
        </p:spPr>
        <p:txBody>
          <a:bodyPr wrap="square" lIns="0" tIns="0" rIns="0" bIns="0" rtlCol="0" anchor="t"/>
          <a:lstStyle/>
          <a:p>
            <a:pPr marL="0" indent="0" algn="l">
              <a:lnSpc>
                <a:spcPts val="2850"/>
              </a:lnSpc>
              <a:buNone/>
            </a:pPr>
            <a:r>
              <a:rPr lang="en-US" sz="2400" dirty="0">
                <a:solidFill>
                  <a:srgbClr val="000000"/>
                </a:solidFill>
                <a:latin typeface="Abhaya Libre Medium Regular" pitchFamily="34" charset="0"/>
                <a:ea typeface="Abhaya Libre Medium Regular" pitchFamily="34" charset="-122"/>
                <a:cs typeface="Abhaya Libre Medium Regular" pitchFamily="34" charset="-120"/>
              </a:rPr>
              <a:t>How did you hear about us?</a:t>
            </a:r>
            <a:endParaRPr lang="en-US" sz="2400" dirty="0"/>
          </a:p>
        </p:txBody>
      </p:sp>
      <p:sp>
        <p:nvSpPr>
          <p:cNvPr id="9" name="Your message"/>
          <p:cNvSpPr/>
          <p:nvPr/>
        </p:nvSpPr>
        <p:spPr>
          <a:xfrm>
            <a:off x="571500" y="7305675"/>
            <a:ext cx="2933700" cy="428625"/>
          </a:xfrm>
          <a:prstGeom prst="rect">
            <a:avLst/>
          </a:prstGeom>
          <a:noFill/>
          <a:ln/>
        </p:spPr>
        <p:txBody>
          <a:bodyPr wrap="square" lIns="0" tIns="0" rIns="0" bIns="0" rtlCol="0" anchor="t"/>
          <a:lstStyle/>
          <a:p>
            <a:pPr marL="0" indent="0" algn="l">
              <a:lnSpc>
                <a:spcPts val="2850"/>
              </a:lnSpc>
              <a:buNone/>
            </a:pPr>
            <a:r>
              <a:rPr lang="en-US" sz="2400" dirty="0">
                <a:solidFill>
                  <a:srgbClr val="000000"/>
                </a:solidFill>
                <a:latin typeface="Abhaya Libre Medium Regular" pitchFamily="34" charset="0"/>
                <a:ea typeface="Abhaya Libre Medium Regular" pitchFamily="34" charset="-122"/>
                <a:cs typeface="Abhaya Libre Medium Regular" pitchFamily="34" charset="-120"/>
              </a:rPr>
              <a:t>Your message</a:t>
            </a:r>
            <a:endParaRPr lang="en-US" sz="2400" dirty="0"/>
          </a:p>
        </p:txBody>
      </p:sp>
      <p:sp>
        <p:nvSpPr>
          <p:cNvPr id="10" name="Send"/>
          <p:cNvSpPr/>
          <p:nvPr/>
        </p:nvSpPr>
        <p:spPr>
          <a:xfrm>
            <a:off x="10972800" y="9048750"/>
            <a:ext cx="1590675" cy="276225"/>
          </a:xfrm>
          <a:prstGeom prst="rect">
            <a:avLst/>
          </a:prstGeom>
          <a:noFill/>
          <a:ln/>
        </p:spPr>
        <p:txBody>
          <a:bodyPr wrap="square" lIns="0" tIns="0" rIns="0" bIns="0" rtlCol="0" anchor="ctr"/>
          <a:lstStyle/>
          <a:p>
            <a:pPr marL="0" indent="0" algn="l">
              <a:lnSpc>
                <a:spcPts val="3525"/>
              </a:lnSpc>
              <a:buNone/>
            </a:pPr>
            <a:r>
              <a:rPr lang="en-US" sz="3000" dirty="0">
                <a:solidFill>
                  <a:srgbClr val="000000"/>
                </a:solidFill>
                <a:latin typeface="Abhaya Libre Medium Regular" pitchFamily="34" charset="0"/>
                <a:ea typeface="Abhaya Libre Medium Regular" pitchFamily="34" charset="-122"/>
                <a:cs typeface="Abhaya Libre Medium Regular" pitchFamily="34" charset="-120"/>
              </a:rPr>
              <a:t>Send</a:t>
            </a:r>
            <a:endParaRPr lang="en-US" sz="3000" dirty="0"/>
          </a:p>
        </p:txBody>
      </p:sp>
      <p:sp>
        <p:nvSpPr>
          <p:cNvPr id="25" name="Slide Number Placeholder 0"/>
          <p:cNvSpPr>
            <a:spLocks noGrp="1"/>
          </p:cNvSpPr>
          <p:nvPr>
            <p:ph type="sldNum" sz="quarter" idx="4294967295"/>
          </p:nvPr>
        </p:nvSpPr>
        <p:spPr>
          <a:xfrm>
            <a:off x="13167360" y="9168384"/>
            <a:ext cx="800000" cy="300000"/>
          </a:xfrm>
          <a:prstGeom prst="rect">
            <a:avLst/>
          </a:prstGeom>
          <a:extLst>
            <a:ext uri="{C572A759-6A51-4108-AA02-DFA0A04FC94B}">
              <ma14:wrappingTextBoxFlag xmlns:ma14="http://schemas.microsoft.com/office/mac/drawingml/2011/main" xmlns="" val="0"/>
            </a:ext>
          </a:extLst>
        </p:spPr>
        <p:txBody>
          <a:bodyPr/>
          <a:lstStyle>
            <a:lvl1pPr>
              <a:defRPr sz="1200">
                <a:latin typeface="Arial"/>
                <a:ea typeface="Arial"/>
                <a:cs typeface="Arial"/>
              </a:defRPr>
            </a:lvl1pPr>
          </a:lstStyle>
          <a:p>
            <a:pPr algn="l"/>
            <a:fld id="{F7021451-1387-4CA6-816F-3879F97B5CBC}" type="slidenum">
              <a:rPr lang="en-US" b="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pic>
        <p:nvPicPr>
          <p:cNvPr id="2" name="Desktop - 1" descr="preencoded.png"/>
          <p:cNvPicPr>
            <a:picLocks noChangeAspect="1"/>
          </p:cNvPicPr>
          <p:nvPr/>
        </p:nvPicPr>
        <p:blipFill>
          <a:blip r:embed="rId3"/>
          <a:srcRect/>
          <a:stretch/>
        </p:blipFill>
        <p:spPr>
          <a:xfrm>
            <a:off x="0" y="0"/>
            <a:ext cx="13716000" cy="9753600"/>
          </a:xfrm>
          <a:prstGeom prst="rect">
            <a:avLst/>
          </a:prstGeom>
        </p:spPr>
      </p:pic>
      <p:sp>
        <p:nvSpPr>
          <p:cNvPr id="3" name="FAQ"/>
          <p:cNvSpPr/>
          <p:nvPr/>
        </p:nvSpPr>
        <p:spPr>
          <a:xfrm>
            <a:off x="6000750" y="381000"/>
            <a:ext cx="4210050" cy="1133475"/>
          </a:xfrm>
          <a:prstGeom prst="rect">
            <a:avLst/>
          </a:prstGeom>
          <a:noFill/>
          <a:ln/>
        </p:spPr>
        <p:txBody>
          <a:bodyPr wrap="square" lIns="0" tIns="0" rIns="0" bIns="0" rtlCol="0" anchor="t"/>
          <a:lstStyle/>
          <a:p>
            <a:pPr marL="0" indent="0" algn="l">
              <a:lnSpc>
                <a:spcPts val="8475"/>
              </a:lnSpc>
              <a:buNone/>
            </a:pPr>
            <a:r>
              <a:rPr lang="en-US" sz="7200" dirty="0">
                <a:solidFill>
                  <a:srgbClr val="640404"/>
                </a:solidFill>
                <a:latin typeface="Abhaya Libre Medium Regular" pitchFamily="34" charset="0"/>
                <a:ea typeface="Abhaya Libre Medium Regular" pitchFamily="34" charset="-122"/>
                <a:cs typeface="Abhaya Libre Medium Regular" pitchFamily="34" charset="-120"/>
              </a:rPr>
              <a:t>FAQ</a:t>
            </a:r>
            <a:endParaRPr lang="en-US" sz="7200" dirty="0"/>
          </a:p>
        </p:txBody>
      </p:sp>
      <p:sp>
        <p:nvSpPr>
          <p:cNvPr id="4" name="name_1What is this platform about This platform allows musicians to showcase their talenttake on challenges and raise funds for charity through their performances 2How does it work Musicians play and share their performances supporters donate and funds go"/>
          <p:cNvSpPr/>
          <p:nvPr/>
        </p:nvSpPr>
        <p:spPr>
          <a:xfrm>
            <a:off x="133350" y="2105025"/>
            <a:ext cx="13106400" cy="7648575"/>
          </a:xfrm>
          <a:prstGeom prst="rect">
            <a:avLst/>
          </a:prstGeom>
          <a:noFill/>
          <a:ln/>
        </p:spPr>
        <p:txBody>
          <a:bodyPr wrap="square" lIns="0" tIns="0" rIns="0" bIns="0" rtlCol="0" anchor="t"/>
          <a:lstStyle/>
          <a:p>
            <a:pPr marL="0" indent="0" algn="ctr">
              <a:lnSpc>
                <a:spcPts val="2912"/>
              </a:lnSpc>
              <a:buNone/>
            </a:pPr>
            <a:r>
              <a:rPr lang="en-US" sz="2400" kern="0" spc="96" dirty="0">
                <a:solidFill>
                  <a:srgbClr val="000000"/>
                </a:solidFill>
                <a:latin typeface="Abril Fatface Regular" pitchFamily="34" charset="0"/>
                <a:ea typeface="Abril Fatface Regular" pitchFamily="34" charset="-122"/>
                <a:cs typeface="Abril Fatface Regular" pitchFamily="34" charset="-120"/>
              </a:rPr>
              <a:t>1.</a:t>
            </a:r>
            <a:r>
              <a:rPr lang="en-US" sz="2700" kern="0" spc="108" dirty="0">
                <a:solidFill>
                  <a:srgbClr val="000000"/>
                </a:solidFill>
                <a:latin typeface="Abril Fatface Regular" pitchFamily="34" charset="0"/>
                <a:ea typeface="Abril Fatface Regular" pitchFamily="34" charset="-122"/>
                <a:cs typeface="Abril Fatface Regular" pitchFamily="34" charset="-120"/>
              </a:rPr>
              <a:t>What is this platform about?
</a:t>
            </a:r>
            <a:r>
              <a:rPr lang="en-US" sz="2700" dirty="0">
                <a:solidFill>
                  <a:srgbClr val="000000"/>
                </a:solidFill>
                <a:latin typeface="Abhaya Libre Medium Regular" pitchFamily="34" charset="0"/>
                <a:ea typeface="Abhaya Libre Medium Regular" pitchFamily="34" charset="-122"/>
                <a:cs typeface="Abhaya Libre Medium Regular" pitchFamily="34" charset="-120"/>
              </a:rPr>
              <a:t>    This platform allows musicians to showcase their talent,take on challenges, and raise funds                       for charity through their performances.
</a:t>
            </a:r>
            <a:r>
              <a:rPr lang="en-US" sz="2700" dirty="0">
                <a:solidFill>
                  <a:srgbClr val="000000"/>
                </a:solidFill>
                <a:latin typeface="Abril Fatface Regular" pitchFamily="34" charset="0"/>
                <a:ea typeface="Abril Fatface Regular" pitchFamily="34" charset="-122"/>
                <a:cs typeface="Abril Fatface Regular" pitchFamily="34" charset="-120"/>
              </a:rPr>
              <a:t>2.How does it work?
</a:t>
            </a:r>
            <a:r>
              <a:rPr lang="en-US" sz="2700" dirty="0">
                <a:solidFill>
                  <a:srgbClr val="000000"/>
                </a:solidFill>
                <a:latin typeface="Abhaya Libre Medium Regular" pitchFamily="34" charset="0"/>
                <a:ea typeface="Abhaya Libre Medium Regular" pitchFamily="34" charset="-122"/>
                <a:cs typeface="Abhaya Libre Medium Regular" pitchFamily="34" charset="-120"/>
              </a:rPr>
              <a:t>Musicians play and share their performances, supporters donate, and funds go directly to charitable causes.
</a:t>
            </a:r>
            <a:r>
              <a:rPr lang="en-US" sz="2700" dirty="0">
                <a:solidFill>
                  <a:srgbClr val="000000"/>
                </a:solidFill>
                <a:latin typeface="Abril Fatface Regular" pitchFamily="34" charset="0"/>
                <a:ea typeface="Abril Fatface Regular" pitchFamily="34" charset="-122"/>
                <a:cs typeface="Abril Fatface Regular" pitchFamily="34" charset="-120"/>
              </a:rPr>
              <a:t>3.How do i start challenge?
</a:t>
            </a:r>
            <a:r>
              <a:rPr lang="en-US" sz="2700" dirty="0">
                <a:solidFill>
                  <a:srgbClr val="000000"/>
                </a:solidFill>
                <a:latin typeface="Abhaya Libre Medium Regular" pitchFamily="34" charset="0"/>
                <a:ea typeface="Abhaya Libre Medium Regular" pitchFamily="34" charset="-122"/>
                <a:cs typeface="Abhaya Libre Medium Regular" pitchFamily="34" charset="-120"/>
              </a:rPr>
              <a:t>Sign up, create a challenges (like performing a song or writing music), and share it with friends and supporters.
</a:t>
            </a:r>
            <a:r>
              <a:rPr lang="en-US" sz="2700" dirty="0">
                <a:solidFill>
                  <a:srgbClr val="000000"/>
                </a:solidFill>
                <a:latin typeface="Abril Fatface Regular" pitchFamily="34" charset="0"/>
                <a:ea typeface="Abril Fatface Regular" pitchFamily="34" charset="-122"/>
                <a:cs typeface="Abril Fatface Regular" pitchFamily="34" charset="-120"/>
              </a:rPr>
              <a:t>4.Can i support without playing music?
</a:t>
            </a:r>
            <a:r>
              <a:rPr lang="en-US" sz="2700" dirty="0">
                <a:solidFill>
                  <a:srgbClr val="000000"/>
                </a:solidFill>
                <a:latin typeface="Abhaya Libre Medium Regular" pitchFamily="34" charset="0"/>
                <a:ea typeface="Abhaya Libre Medium Regular" pitchFamily="34" charset="-122"/>
                <a:cs typeface="Abhaya Libre Medium Regular" pitchFamily="34" charset="-120"/>
              </a:rPr>
              <a:t>Absolutely! You  can donate, share campaigns, oe challenges others to participate.
</a:t>
            </a:r>
            <a:r>
              <a:rPr lang="en-US" sz="2700" dirty="0">
                <a:solidFill>
                  <a:srgbClr val="000000"/>
                </a:solidFill>
                <a:latin typeface="Abril Fatface Regular" pitchFamily="34" charset="0"/>
                <a:ea typeface="Abril Fatface Regular" pitchFamily="34" charset="-122"/>
                <a:cs typeface="Abril Fatface Regular" pitchFamily="34" charset="-120"/>
              </a:rPr>
              <a:t>5.Is it free to join?
</a:t>
            </a:r>
            <a:r>
              <a:rPr lang="en-US" sz="2700" dirty="0">
                <a:solidFill>
                  <a:srgbClr val="000000"/>
                </a:solidFill>
                <a:latin typeface="Abhaya Libre Medium Regular" pitchFamily="34" charset="0"/>
                <a:ea typeface="Abhaya Libre Medium Regular" pitchFamily="34" charset="-122"/>
                <a:cs typeface="Abhaya Libre Medium Regular" pitchFamily="34" charset="-120"/>
              </a:rPr>
              <a:t>Yes! Creating an account and participating in challenges is completely free.</a:t>
            </a:r>
            <a:endParaRPr lang="en-US" sz="2400" dirty="0"/>
          </a:p>
        </p:txBody>
      </p:sp>
      <p:sp>
        <p:nvSpPr>
          <p:cNvPr id="25" name="Slide Number Placeholder 0"/>
          <p:cNvSpPr>
            <a:spLocks noGrp="1"/>
          </p:cNvSpPr>
          <p:nvPr>
            <p:ph type="sldNum" sz="quarter" idx="4294967295"/>
          </p:nvPr>
        </p:nvSpPr>
        <p:spPr>
          <a:xfrm>
            <a:off x="13167360" y="9168384"/>
            <a:ext cx="800000" cy="300000"/>
          </a:xfrm>
          <a:prstGeom prst="rect">
            <a:avLst/>
          </a:prstGeom>
          <a:extLst>
            <a:ext uri="{C572A759-6A51-4108-AA02-DFA0A04FC94B}">
              <ma14:wrappingTextBoxFlag xmlns:ma14="http://schemas.microsoft.com/office/mac/drawingml/2011/main" xmlns="" val="0"/>
            </a:ext>
          </a:extLst>
        </p:spPr>
        <p:txBody>
          <a:bodyPr/>
          <a:lstStyle>
            <a:lvl1pPr>
              <a:defRPr sz="1200">
                <a:latin typeface="Arial"/>
                <a:ea typeface="Arial"/>
                <a:cs typeface="Arial"/>
              </a:defRPr>
            </a:lvl1pPr>
          </a:lstStyle>
          <a:p>
            <a:pPr algn="l"/>
            <a:fld id="{F7021451-1387-4CA6-816F-3879F97B5CBC}" type="slidenum">
              <a:rPr lang="en-US" b="0"/>
              <a:t>8</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167</Words>
  <Application>Microsoft Office PowerPoint</Application>
  <PresentationFormat>Custom</PresentationFormat>
  <Paragraphs>56</Paragraphs>
  <Slides>8</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ABeeZee Regular</vt:lpstr>
      <vt:lpstr>Abhaya Libre Medium Regular</vt:lpstr>
      <vt:lpstr>Abhaya Libre Regular</vt:lpstr>
      <vt:lpstr>Abril Fatface Regular</vt:lpstr>
      <vt:lpstr>Arial</vt:lpstr>
      <vt:lpstr>Calibri</vt:lpstr>
      <vt:lpstr>Gill Sans MT</vt:lpstr>
      <vt:lpstr>Inria Serif Regular</vt:lpstr>
      <vt:lpstr>Inter Regular</vt:lpstr>
      <vt:lpstr>Jaini Purva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online</cp:lastModifiedBy>
  <cp:revision>2</cp:revision>
  <dcterms:created xsi:type="dcterms:W3CDTF">2025-02-10T12:44:17Z</dcterms:created>
  <dcterms:modified xsi:type="dcterms:W3CDTF">2025-02-10T12:51:10Z</dcterms:modified>
</cp:coreProperties>
</file>