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8" r:id="rId6"/>
    <p:sldId id="262" r:id="rId7"/>
    <p:sldId id="278" r:id="rId8"/>
    <p:sldId id="280" r:id="rId9"/>
    <p:sldId id="261" r:id="rId10"/>
    <p:sldId id="264" r:id="rId11"/>
    <p:sldId id="266" r:id="rId12"/>
    <p:sldId id="274" r:id="rId13"/>
    <p:sldId id="269" r:id="rId14"/>
    <p:sldId id="263" r:id="rId15"/>
    <p:sldId id="286" r:id="rId16"/>
    <p:sldId id="276" r:id="rId17"/>
    <p:sldId id="279" r:id="rId18"/>
    <p:sldId id="281" r:id="rId19"/>
    <p:sldId id="282" r:id="rId20"/>
    <p:sldId id="277" r:id="rId21"/>
    <p:sldId id="283" r:id="rId22"/>
    <p:sldId id="275" r:id="rId23"/>
    <p:sldId id="287" r:id="rId24"/>
    <p:sldId id="272" r:id="rId25"/>
    <p:sldId id="273" r:id="rId26"/>
    <p:sldId id="258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84BAD-6EAB-4453-A934-2AADA2BD10D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390451-BEBE-4B3C-9BD7-152FD0912A29}">
      <dgm:prSet/>
      <dgm:spPr/>
      <dgm:t>
        <a:bodyPr/>
        <a:lstStyle/>
        <a:p>
          <a:r>
            <a:rPr lang="en-US" b="0" i="0"/>
            <a:t>Introduction</a:t>
          </a:r>
          <a:endParaRPr lang="en-US"/>
        </a:p>
      </dgm:t>
    </dgm:pt>
    <dgm:pt modelId="{FAF52D8A-2057-4166-A8E9-F498E84386A6}" type="parTrans" cxnId="{358D21E1-D1A1-4FE8-A802-6EEFE0775BA1}">
      <dgm:prSet/>
      <dgm:spPr/>
      <dgm:t>
        <a:bodyPr/>
        <a:lstStyle/>
        <a:p>
          <a:endParaRPr lang="en-US"/>
        </a:p>
      </dgm:t>
    </dgm:pt>
    <dgm:pt modelId="{645DD416-DABE-477E-B61C-A96B50908982}" type="sibTrans" cxnId="{358D21E1-D1A1-4FE8-A802-6EEFE0775BA1}">
      <dgm:prSet/>
      <dgm:spPr/>
      <dgm:t>
        <a:bodyPr/>
        <a:lstStyle/>
        <a:p>
          <a:endParaRPr lang="en-US"/>
        </a:p>
      </dgm:t>
    </dgm:pt>
    <dgm:pt modelId="{90152931-A925-40ED-93BA-8C1BA0FE6587}">
      <dgm:prSet/>
      <dgm:spPr/>
      <dgm:t>
        <a:bodyPr/>
        <a:lstStyle/>
        <a:p>
          <a:r>
            <a:rPr lang="en-US" b="0" i="0"/>
            <a:t>Requirement Diagram</a:t>
          </a:r>
          <a:endParaRPr lang="en-US"/>
        </a:p>
      </dgm:t>
    </dgm:pt>
    <dgm:pt modelId="{88880F37-31BC-409C-9DE2-FC5CA6D92F3A}" type="parTrans" cxnId="{3B51C663-EEFD-457E-99AF-D3962F62DB0C}">
      <dgm:prSet/>
      <dgm:spPr/>
      <dgm:t>
        <a:bodyPr/>
        <a:lstStyle/>
        <a:p>
          <a:endParaRPr lang="en-US"/>
        </a:p>
      </dgm:t>
    </dgm:pt>
    <dgm:pt modelId="{1C9AAE71-E35F-447C-9ADC-7101F48FA1DB}" type="sibTrans" cxnId="{3B51C663-EEFD-457E-99AF-D3962F62DB0C}">
      <dgm:prSet/>
      <dgm:spPr/>
      <dgm:t>
        <a:bodyPr/>
        <a:lstStyle/>
        <a:p>
          <a:endParaRPr lang="en-US"/>
        </a:p>
      </dgm:t>
    </dgm:pt>
    <dgm:pt modelId="{BC5B2905-14FA-42A0-9388-B588AA5DFD79}">
      <dgm:prSet/>
      <dgm:spPr/>
      <dgm:t>
        <a:bodyPr/>
        <a:lstStyle/>
        <a:p>
          <a:r>
            <a:rPr lang="en-US" b="0" i="0"/>
            <a:t>Use case Diagram</a:t>
          </a:r>
          <a:endParaRPr lang="en-US"/>
        </a:p>
      </dgm:t>
    </dgm:pt>
    <dgm:pt modelId="{66868013-8071-4213-BFAD-4C2BF1B886AE}" type="parTrans" cxnId="{65814674-D809-4D17-94B6-A8AC0A23BE9B}">
      <dgm:prSet/>
      <dgm:spPr/>
      <dgm:t>
        <a:bodyPr/>
        <a:lstStyle/>
        <a:p>
          <a:endParaRPr lang="en-US"/>
        </a:p>
      </dgm:t>
    </dgm:pt>
    <dgm:pt modelId="{1DAF2599-C3EE-4FEF-B973-2BA348E4DD54}" type="sibTrans" cxnId="{65814674-D809-4D17-94B6-A8AC0A23BE9B}">
      <dgm:prSet/>
      <dgm:spPr/>
      <dgm:t>
        <a:bodyPr/>
        <a:lstStyle/>
        <a:p>
          <a:endParaRPr lang="en-US"/>
        </a:p>
      </dgm:t>
    </dgm:pt>
    <dgm:pt modelId="{A5D7C85A-59AF-4EDC-9229-91B9DF2EC083}">
      <dgm:prSet/>
      <dgm:spPr/>
      <dgm:t>
        <a:bodyPr/>
        <a:lstStyle/>
        <a:p>
          <a:r>
            <a:rPr lang="en-US" b="0" i="0"/>
            <a:t>Block Diagram</a:t>
          </a:r>
          <a:endParaRPr lang="en-US"/>
        </a:p>
      </dgm:t>
    </dgm:pt>
    <dgm:pt modelId="{0F71691A-C1CD-4806-8018-894A5523FB3D}" type="parTrans" cxnId="{04C8379D-9BEB-411D-BFAA-A9123E07F11F}">
      <dgm:prSet/>
      <dgm:spPr/>
      <dgm:t>
        <a:bodyPr/>
        <a:lstStyle/>
        <a:p>
          <a:endParaRPr lang="en-US"/>
        </a:p>
      </dgm:t>
    </dgm:pt>
    <dgm:pt modelId="{523914AE-6980-4DF6-8D06-0F2D83AB7EC4}" type="sibTrans" cxnId="{04C8379D-9BEB-411D-BFAA-A9123E07F11F}">
      <dgm:prSet/>
      <dgm:spPr/>
      <dgm:t>
        <a:bodyPr/>
        <a:lstStyle/>
        <a:p>
          <a:endParaRPr lang="en-US"/>
        </a:p>
      </dgm:t>
    </dgm:pt>
    <dgm:pt modelId="{FF5752CF-C16E-4A55-B2E9-D662BADBD2E9}">
      <dgm:prSet/>
      <dgm:spPr/>
      <dgm:t>
        <a:bodyPr/>
        <a:lstStyle/>
        <a:p>
          <a:r>
            <a:rPr lang="en-US" b="0" i="0"/>
            <a:t>Functional Diagram</a:t>
          </a:r>
          <a:endParaRPr lang="en-US"/>
        </a:p>
      </dgm:t>
    </dgm:pt>
    <dgm:pt modelId="{ABF5D797-EEFA-4C6F-9E87-5B87502DED90}" type="parTrans" cxnId="{855A4917-A0CB-4219-8617-D17695579365}">
      <dgm:prSet/>
      <dgm:spPr/>
      <dgm:t>
        <a:bodyPr/>
        <a:lstStyle/>
        <a:p>
          <a:endParaRPr lang="en-US"/>
        </a:p>
      </dgm:t>
    </dgm:pt>
    <dgm:pt modelId="{2B37E50F-D98F-423F-879B-E1989C90CA8B}" type="sibTrans" cxnId="{855A4917-A0CB-4219-8617-D17695579365}">
      <dgm:prSet/>
      <dgm:spPr/>
      <dgm:t>
        <a:bodyPr/>
        <a:lstStyle/>
        <a:p>
          <a:endParaRPr lang="en-US"/>
        </a:p>
      </dgm:t>
    </dgm:pt>
    <dgm:pt modelId="{C88CF3C4-A085-43EB-AE82-ADCD33049CA2}">
      <dgm:prSet/>
      <dgm:spPr/>
      <dgm:t>
        <a:bodyPr/>
        <a:lstStyle/>
        <a:p>
          <a:r>
            <a:rPr lang="en-US" b="0" i="0"/>
            <a:t>Component Diagram</a:t>
          </a:r>
          <a:endParaRPr lang="en-US"/>
        </a:p>
      </dgm:t>
    </dgm:pt>
    <dgm:pt modelId="{AB058037-E69F-406C-B0DB-99215243B9BA}" type="parTrans" cxnId="{9FF7A675-D3FF-4038-94BD-C415F36DFA41}">
      <dgm:prSet/>
      <dgm:spPr/>
      <dgm:t>
        <a:bodyPr/>
        <a:lstStyle/>
        <a:p>
          <a:endParaRPr lang="en-US"/>
        </a:p>
      </dgm:t>
    </dgm:pt>
    <dgm:pt modelId="{F1B15AC7-45DD-42E5-A550-504D253ABB9A}" type="sibTrans" cxnId="{9FF7A675-D3FF-4038-94BD-C415F36DFA41}">
      <dgm:prSet/>
      <dgm:spPr/>
      <dgm:t>
        <a:bodyPr/>
        <a:lstStyle/>
        <a:p>
          <a:endParaRPr lang="en-US"/>
        </a:p>
      </dgm:t>
    </dgm:pt>
    <dgm:pt modelId="{D42A0120-5770-4487-9A37-1CE4162A1218}">
      <dgm:prSet/>
      <dgm:spPr/>
      <dgm:t>
        <a:bodyPr/>
        <a:lstStyle/>
        <a:p>
          <a:r>
            <a:rPr lang="en-US" b="0" i="0"/>
            <a:t>Activity Diagram</a:t>
          </a:r>
          <a:endParaRPr lang="en-US"/>
        </a:p>
      </dgm:t>
    </dgm:pt>
    <dgm:pt modelId="{B1CEF4C5-8751-4BDC-820D-D815D4A40920}" type="parTrans" cxnId="{B8D26874-B638-4944-9C45-12F22FEA50B8}">
      <dgm:prSet/>
      <dgm:spPr/>
      <dgm:t>
        <a:bodyPr/>
        <a:lstStyle/>
        <a:p>
          <a:endParaRPr lang="en-US"/>
        </a:p>
      </dgm:t>
    </dgm:pt>
    <dgm:pt modelId="{3760CFF0-18D1-4A81-BE43-0B0DD1ACC3CB}" type="sibTrans" cxnId="{B8D26874-B638-4944-9C45-12F22FEA50B8}">
      <dgm:prSet/>
      <dgm:spPr/>
      <dgm:t>
        <a:bodyPr/>
        <a:lstStyle/>
        <a:p>
          <a:endParaRPr lang="en-US"/>
        </a:p>
      </dgm:t>
    </dgm:pt>
    <dgm:pt modelId="{A7B9B20C-1190-4A0A-A0BB-5DC4B5C54EB0}">
      <dgm:prSet/>
      <dgm:spPr/>
      <dgm:t>
        <a:bodyPr/>
        <a:lstStyle/>
        <a:p>
          <a:r>
            <a:rPr lang="en-US" b="0" i="0"/>
            <a:t>Application scenario</a:t>
          </a:r>
          <a:endParaRPr lang="en-US"/>
        </a:p>
      </dgm:t>
    </dgm:pt>
    <dgm:pt modelId="{659315A3-9FDE-4C61-8197-8BEFA2C0BBD0}" type="parTrans" cxnId="{3D40AE91-777D-4476-97EA-7446E93ED8C3}">
      <dgm:prSet/>
      <dgm:spPr/>
      <dgm:t>
        <a:bodyPr/>
        <a:lstStyle/>
        <a:p>
          <a:endParaRPr lang="en-US"/>
        </a:p>
      </dgm:t>
    </dgm:pt>
    <dgm:pt modelId="{DA416703-D4E4-4D94-9D26-44D92ECA5D57}" type="sibTrans" cxnId="{3D40AE91-777D-4476-97EA-7446E93ED8C3}">
      <dgm:prSet/>
      <dgm:spPr/>
      <dgm:t>
        <a:bodyPr/>
        <a:lstStyle/>
        <a:p>
          <a:endParaRPr lang="en-US"/>
        </a:p>
      </dgm:t>
    </dgm:pt>
    <dgm:pt modelId="{76001D5B-1CB9-4FB7-8D50-5D3B9AA91F44}">
      <dgm:prSet/>
      <dgm:spPr/>
      <dgm:t>
        <a:bodyPr/>
        <a:lstStyle/>
        <a:p>
          <a:r>
            <a:rPr lang="en-US" b="0" i="0"/>
            <a:t>Environmental Diagram</a:t>
          </a:r>
          <a:endParaRPr lang="en-US"/>
        </a:p>
      </dgm:t>
    </dgm:pt>
    <dgm:pt modelId="{8466D721-9DC3-4D42-ACBA-75FB561BD72A}" type="parTrans" cxnId="{F00FB66D-7C50-405B-B883-7633EF0A919B}">
      <dgm:prSet/>
      <dgm:spPr/>
      <dgm:t>
        <a:bodyPr/>
        <a:lstStyle/>
        <a:p>
          <a:endParaRPr lang="en-US"/>
        </a:p>
      </dgm:t>
    </dgm:pt>
    <dgm:pt modelId="{FF534588-29FE-4416-A962-45789A12DC88}" type="sibTrans" cxnId="{F00FB66D-7C50-405B-B883-7633EF0A919B}">
      <dgm:prSet/>
      <dgm:spPr/>
      <dgm:t>
        <a:bodyPr/>
        <a:lstStyle/>
        <a:p>
          <a:endParaRPr lang="en-US"/>
        </a:p>
      </dgm:t>
    </dgm:pt>
    <dgm:pt modelId="{7954DDF6-DC54-497E-ABBE-CFFDE1F58AA5}">
      <dgm:prSet/>
      <dgm:spPr/>
      <dgm:t>
        <a:bodyPr/>
        <a:lstStyle/>
        <a:p>
          <a:r>
            <a:rPr lang="en-IN" b="0" i="0"/>
            <a:t>System of Objectives</a:t>
          </a:r>
          <a:endParaRPr lang="en-US"/>
        </a:p>
      </dgm:t>
    </dgm:pt>
    <dgm:pt modelId="{E8466DF7-19A9-45A9-88E5-58B119E12A43}" type="parTrans" cxnId="{EBCFABF8-7D84-4420-B796-9EC728D9F595}">
      <dgm:prSet/>
      <dgm:spPr/>
      <dgm:t>
        <a:bodyPr/>
        <a:lstStyle/>
        <a:p>
          <a:endParaRPr lang="en-US"/>
        </a:p>
      </dgm:t>
    </dgm:pt>
    <dgm:pt modelId="{E40D6BF5-B897-4291-853F-F793B283757B}" type="sibTrans" cxnId="{EBCFABF8-7D84-4420-B796-9EC728D9F595}">
      <dgm:prSet/>
      <dgm:spPr/>
      <dgm:t>
        <a:bodyPr/>
        <a:lstStyle/>
        <a:p>
          <a:endParaRPr lang="en-US"/>
        </a:p>
      </dgm:t>
    </dgm:pt>
    <dgm:pt modelId="{D183A202-E924-4F6B-A8BA-D6EE7D8D1C6F}">
      <dgm:prSet/>
      <dgm:spPr/>
      <dgm:t>
        <a:bodyPr/>
        <a:lstStyle/>
        <a:p>
          <a:r>
            <a:rPr lang="en-IN" b="0" i="0"/>
            <a:t>Uppal Model</a:t>
          </a:r>
          <a:endParaRPr lang="en-US"/>
        </a:p>
      </dgm:t>
    </dgm:pt>
    <dgm:pt modelId="{19DB53C2-5C06-4319-9A15-B6387A3C7BF6}" type="parTrans" cxnId="{3C69DDF6-B62E-4A14-9705-63482FF02222}">
      <dgm:prSet/>
      <dgm:spPr/>
      <dgm:t>
        <a:bodyPr/>
        <a:lstStyle/>
        <a:p>
          <a:endParaRPr lang="en-US"/>
        </a:p>
      </dgm:t>
    </dgm:pt>
    <dgm:pt modelId="{1B59DF9E-532B-478E-A1EF-27BDEE165DA4}" type="sibTrans" cxnId="{3C69DDF6-B62E-4A14-9705-63482FF02222}">
      <dgm:prSet/>
      <dgm:spPr/>
      <dgm:t>
        <a:bodyPr/>
        <a:lstStyle/>
        <a:p>
          <a:endParaRPr lang="en-US"/>
        </a:p>
      </dgm:t>
    </dgm:pt>
    <dgm:pt modelId="{4DB61B4E-1200-4811-ADFB-76C6D81FCA35}">
      <dgm:prSet/>
      <dgm:spPr/>
      <dgm:t>
        <a:bodyPr/>
        <a:lstStyle/>
        <a:p>
          <a:r>
            <a:rPr lang="en-IN" b="0" i="0"/>
            <a:t>Decision Tree</a:t>
          </a:r>
          <a:endParaRPr lang="en-US"/>
        </a:p>
      </dgm:t>
    </dgm:pt>
    <dgm:pt modelId="{BC3252FC-0A4A-4476-AAE5-C62B70496272}" type="parTrans" cxnId="{D4B08FD5-A0B6-43BF-BC77-CD8A925EA793}">
      <dgm:prSet/>
      <dgm:spPr/>
      <dgm:t>
        <a:bodyPr/>
        <a:lstStyle/>
        <a:p>
          <a:endParaRPr lang="en-US"/>
        </a:p>
      </dgm:t>
    </dgm:pt>
    <dgm:pt modelId="{02A7829F-E7BF-4364-A1CF-5D3C131E5F71}" type="sibTrans" cxnId="{D4B08FD5-A0B6-43BF-BC77-CD8A925EA793}">
      <dgm:prSet/>
      <dgm:spPr/>
      <dgm:t>
        <a:bodyPr/>
        <a:lstStyle/>
        <a:p>
          <a:endParaRPr lang="en-US"/>
        </a:p>
      </dgm:t>
    </dgm:pt>
    <dgm:pt modelId="{29CD8706-B6C0-48D9-A9E4-AE79D01D8C10}">
      <dgm:prSet/>
      <dgm:spPr/>
      <dgm:t>
        <a:bodyPr/>
        <a:lstStyle/>
        <a:p>
          <a:r>
            <a:rPr lang="en-IN" b="0" i="0"/>
            <a:t>Reference</a:t>
          </a:r>
          <a:endParaRPr lang="en-US"/>
        </a:p>
      </dgm:t>
    </dgm:pt>
    <dgm:pt modelId="{4CC94BAC-41CF-4333-87E1-DF01B010F15B}" type="parTrans" cxnId="{29A631EB-6BA2-4B32-AEE2-D7F2577AD17D}">
      <dgm:prSet/>
      <dgm:spPr/>
      <dgm:t>
        <a:bodyPr/>
        <a:lstStyle/>
        <a:p>
          <a:endParaRPr lang="en-US"/>
        </a:p>
      </dgm:t>
    </dgm:pt>
    <dgm:pt modelId="{40B4BFE8-A7A6-4F50-A622-32A5B6788072}" type="sibTrans" cxnId="{29A631EB-6BA2-4B32-AEE2-D7F2577AD17D}">
      <dgm:prSet/>
      <dgm:spPr/>
      <dgm:t>
        <a:bodyPr/>
        <a:lstStyle/>
        <a:p>
          <a:endParaRPr lang="en-US"/>
        </a:p>
      </dgm:t>
    </dgm:pt>
    <dgm:pt modelId="{400E3C13-1799-4301-8666-6E06C823C365}" type="pres">
      <dgm:prSet presAssocID="{85C84BAD-6EAB-4453-A934-2AADA2BD10D8}" presName="diagram" presStyleCnt="0">
        <dgm:presLayoutVars>
          <dgm:dir/>
          <dgm:resizeHandles val="exact"/>
        </dgm:presLayoutVars>
      </dgm:prSet>
      <dgm:spPr/>
    </dgm:pt>
    <dgm:pt modelId="{812E7B4E-3CD4-42CB-A0D2-23C7076D3C8E}" type="pres">
      <dgm:prSet presAssocID="{12390451-BEBE-4B3C-9BD7-152FD0912A29}" presName="node" presStyleLbl="node1" presStyleIdx="0" presStyleCnt="13">
        <dgm:presLayoutVars>
          <dgm:bulletEnabled val="1"/>
        </dgm:presLayoutVars>
      </dgm:prSet>
      <dgm:spPr/>
    </dgm:pt>
    <dgm:pt modelId="{7F16FC9C-276D-436E-A0CE-F9A2043EAB3F}" type="pres">
      <dgm:prSet presAssocID="{645DD416-DABE-477E-B61C-A96B50908982}" presName="sibTrans" presStyleCnt="0"/>
      <dgm:spPr/>
    </dgm:pt>
    <dgm:pt modelId="{813C443A-72C8-4C58-94A4-E612C5286822}" type="pres">
      <dgm:prSet presAssocID="{90152931-A925-40ED-93BA-8C1BA0FE6587}" presName="node" presStyleLbl="node1" presStyleIdx="1" presStyleCnt="13">
        <dgm:presLayoutVars>
          <dgm:bulletEnabled val="1"/>
        </dgm:presLayoutVars>
      </dgm:prSet>
      <dgm:spPr/>
    </dgm:pt>
    <dgm:pt modelId="{5409D9E5-3607-4E4C-B069-2E990CEC9C12}" type="pres">
      <dgm:prSet presAssocID="{1C9AAE71-E35F-447C-9ADC-7101F48FA1DB}" presName="sibTrans" presStyleCnt="0"/>
      <dgm:spPr/>
    </dgm:pt>
    <dgm:pt modelId="{EAD6EFFC-8579-4D76-9CC4-4312E2C02353}" type="pres">
      <dgm:prSet presAssocID="{BC5B2905-14FA-42A0-9388-B588AA5DFD79}" presName="node" presStyleLbl="node1" presStyleIdx="2" presStyleCnt="13">
        <dgm:presLayoutVars>
          <dgm:bulletEnabled val="1"/>
        </dgm:presLayoutVars>
      </dgm:prSet>
      <dgm:spPr/>
    </dgm:pt>
    <dgm:pt modelId="{EF597E3D-86A1-43B8-991E-39B3FB6AB9B8}" type="pres">
      <dgm:prSet presAssocID="{1DAF2599-C3EE-4FEF-B973-2BA348E4DD54}" presName="sibTrans" presStyleCnt="0"/>
      <dgm:spPr/>
    </dgm:pt>
    <dgm:pt modelId="{DD454AD9-A8BE-4C71-B524-9AD96DFE746F}" type="pres">
      <dgm:prSet presAssocID="{A5D7C85A-59AF-4EDC-9229-91B9DF2EC083}" presName="node" presStyleLbl="node1" presStyleIdx="3" presStyleCnt="13">
        <dgm:presLayoutVars>
          <dgm:bulletEnabled val="1"/>
        </dgm:presLayoutVars>
      </dgm:prSet>
      <dgm:spPr/>
    </dgm:pt>
    <dgm:pt modelId="{F05AB01E-3F42-418C-92DC-F7BCAEA26193}" type="pres">
      <dgm:prSet presAssocID="{523914AE-6980-4DF6-8D06-0F2D83AB7EC4}" presName="sibTrans" presStyleCnt="0"/>
      <dgm:spPr/>
    </dgm:pt>
    <dgm:pt modelId="{D94C6546-AA52-49F0-BA61-9AB770B4DE91}" type="pres">
      <dgm:prSet presAssocID="{FF5752CF-C16E-4A55-B2E9-D662BADBD2E9}" presName="node" presStyleLbl="node1" presStyleIdx="4" presStyleCnt="13">
        <dgm:presLayoutVars>
          <dgm:bulletEnabled val="1"/>
        </dgm:presLayoutVars>
      </dgm:prSet>
      <dgm:spPr/>
    </dgm:pt>
    <dgm:pt modelId="{445C179A-DC6C-4A33-9997-B023D741D70B}" type="pres">
      <dgm:prSet presAssocID="{2B37E50F-D98F-423F-879B-E1989C90CA8B}" presName="sibTrans" presStyleCnt="0"/>
      <dgm:spPr/>
    </dgm:pt>
    <dgm:pt modelId="{4234E302-1868-4171-83DB-2476235BCDD8}" type="pres">
      <dgm:prSet presAssocID="{C88CF3C4-A085-43EB-AE82-ADCD33049CA2}" presName="node" presStyleLbl="node1" presStyleIdx="5" presStyleCnt="13">
        <dgm:presLayoutVars>
          <dgm:bulletEnabled val="1"/>
        </dgm:presLayoutVars>
      </dgm:prSet>
      <dgm:spPr/>
    </dgm:pt>
    <dgm:pt modelId="{6F7AB9A6-D51F-4C0D-8AB2-3D2A2CA1B2F1}" type="pres">
      <dgm:prSet presAssocID="{F1B15AC7-45DD-42E5-A550-504D253ABB9A}" presName="sibTrans" presStyleCnt="0"/>
      <dgm:spPr/>
    </dgm:pt>
    <dgm:pt modelId="{47175603-9CA0-41BB-8F94-3B9616FF25AB}" type="pres">
      <dgm:prSet presAssocID="{D42A0120-5770-4487-9A37-1CE4162A1218}" presName="node" presStyleLbl="node1" presStyleIdx="6" presStyleCnt="13">
        <dgm:presLayoutVars>
          <dgm:bulletEnabled val="1"/>
        </dgm:presLayoutVars>
      </dgm:prSet>
      <dgm:spPr/>
    </dgm:pt>
    <dgm:pt modelId="{5C1CDD68-4175-421A-93EC-B927C2A505B8}" type="pres">
      <dgm:prSet presAssocID="{3760CFF0-18D1-4A81-BE43-0B0DD1ACC3CB}" presName="sibTrans" presStyleCnt="0"/>
      <dgm:spPr/>
    </dgm:pt>
    <dgm:pt modelId="{D530CEDF-A570-43CD-A5E4-88732F2223DD}" type="pres">
      <dgm:prSet presAssocID="{A7B9B20C-1190-4A0A-A0BB-5DC4B5C54EB0}" presName="node" presStyleLbl="node1" presStyleIdx="7" presStyleCnt="13">
        <dgm:presLayoutVars>
          <dgm:bulletEnabled val="1"/>
        </dgm:presLayoutVars>
      </dgm:prSet>
      <dgm:spPr/>
    </dgm:pt>
    <dgm:pt modelId="{2ABD0A7D-84FA-4329-9B40-9B28A1220CEF}" type="pres">
      <dgm:prSet presAssocID="{DA416703-D4E4-4D94-9D26-44D92ECA5D57}" presName="sibTrans" presStyleCnt="0"/>
      <dgm:spPr/>
    </dgm:pt>
    <dgm:pt modelId="{24F4070B-0EBE-4FD2-B6E4-6485FAA1F388}" type="pres">
      <dgm:prSet presAssocID="{76001D5B-1CB9-4FB7-8D50-5D3B9AA91F44}" presName="node" presStyleLbl="node1" presStyleIdx="8" presStyleCnt="13">
        <dgm:presLayoutVars>
          <dgm:bulletEnabled val="1"/>
        </dgm:presLayoutVars>
      </dgm:prSet>
      <dgm:spPr/>
    </dgm:pt>
    <dgm:pt modelId="{A3194C9C-971E-42E7-8C47-EA91244D811C}" type="pres">
      <dgm:prSet presAssocID="{FF534588-29FE-4416-A962-45789A12DC88}" presName="sibTrans" presStyleCnt="0"/>
      <dgm:spPr/>
    </dgm:pt>
    <dgm:pt modelId="{FD989BC8-CFC0-42CF-9C2F-4B869E44B684}" type="pres">
      <dgm:prSet presAssocID="{7954DDF6-DC54-497E-ABBE-CFFDE1F58AA5}" presName="node" presStyleLbl="node1" presStyleIdx="9" presStyleCnt="13">
        <dgm:presLayoutVars>
          <dgm:bulletEnabled val="1"/>
        </dgm:presLayoutVars>
      </dgm:prSet>
      <dgm:spPr/>
    </dgm:pt>
    <dgm:pt modelId="{21AA5CF4-1BB8-4746-A001-B5F60E6241CA}" type="pres">
      <dgm:prSet presAssocID="{E40D6BF5-B897-4291-853F-F793B283757B}" presName="sibTrans" presStyleCnt="0"/>
      <dgm:spPr/>
    </dgm:pt>
    <dgm:pt modelId="{18016A65-F4E3-4862-BC4B-ACB68515421C}" type="pres">
      <dgm:prSet presAssocID="{D183A202-E924-4F6B-A8BA-D6EE7D8D1C6F}" presName="node" presStyleLbl="node1" presStyleIdx="10" presStyleCnt="13">
        <dgm:presLayoutVars>
          <dgm:bulletEnabled val="1"/>
        </dgm:presLayoutVars>
      </dgm:prSet>
      <dgm:spPr/>
    </dgm:pt>
    <dgm:pt modelId="{59E3F7CB-FF2C-4C42-AD67-CCA6AA7467BF}" type="pres">
      <dgm:prSet presAssocID="{1B59DF9E-532B-478E-A1EF-27BDEE165DA4}" presName="sibTrans" presStyleCnt="0"/>
      <dgm:spPr/>
    </dgm:pt>
    <dgm:pt modelId="{93A92D26-EFA0-4C11-B004-E9FF1C0D8D38}" type="pres">
      <dgm:prSet presAssocID="{4DB61B4E-1200-4811-ADFB-76C6D81FCA35}" presName="node" presStyleLbl="node1" presStyleIdx="11" presStyleCnt="13">
        <dgm:presLayoutVars>
          <dgm:bulletEnabled val="1"/>
        </dgm:presLayoutVars>
      </dgm:prSet>
      <dgm:spPr/>
    </dgm:pt>
    <dgm:pt modelId="{7E3FEA96-F6A7-4C7A-B937-2E85B4B673EF}" type="pres">
      <dgm:prSet presAssocID="{02A7829F-E7BF-4364-A1CF-5D3C131E5F71}" presName="sibTrans" presStyleCnt="0"/>
      <dgm:spPr/>
    </dgm:pt>
    <dgm:pt modelId="{ECA712A0-367D-4673-956C-E3224EE05BE6}" type="pres">
      <dgm:prSet presAssocID="{29CD8706-B6C0-48D9-A9E4-AE79D01D8C10}" presName="node" presStyleLbl="node1" presStyleIdx="12" presStyleCnt="13">
        <dgm:presLayoutVars>
          <dgm:bulletEnabled val="1"/>
        </dgm:presLayoutVars>
      </dgm:prSet>
      <dgm:spPr/>
    </dgm:pt>
  </dgm:ptLst>
  <dgm:cxnLst>
    <dgm:cxn modelId="{1E6AA709-28C6-47E3-95BD-061176429353}" type="presOf" srcId="{FF5752CF-C16E-4A55-B2E9-D662BADBD2E9}" destId="{D94C6546-AA52-49F0-BA61-9AB770B4DE91}" srcOrd="0" destOrd="0" presId="urn:microsoft.com/office/officeart/2005/8/layout/default"/>
    <dgm:cxn modelId="{855A4917-A0CB-4219-8617-D17695579365}" srcId="{85C84BAD-6EAB-4453-A934-2AADA2BD10D8}" destId="{FF5752CF-C16E-4A55-B2E9-D662BADBD2E9}" srcOrd="4" destOrd="0" parTransId="{ABF5D797-EEFA-4C6F-9E87-5B87502DED90}" sibTransId="{2B37E50F-D98F-423F-879B-E1989C90CA8B}"/>
    <dgm:cxn modelId="{8CC7731A-A2F9-487A-98AA-963AE1EAAE56}" type="presOf" srcId="{A7B9B20C-1190-4A0A-A0BB-5DC4B5C54EB0}" destId="{D530CEDF-A570-43CD-A5E4-88732F2223DD}" srcOrd="0" destOrd="0" presId="urn:microsoft.com/office/officeart/2005/8/layout/default"/>
    <dgm:cxn modelId="{C955C41D-EB9D-4B54-B720-6D2B930AAA8E}" type="presOf" srcId="{C88CF3C4-A085-43EB-AE82-ADCD33049CA2}" destId="{4234E302-1868-4171-83DB-2476235BCDD8}" srcOrd="0" destOrd="0" presId="urn:microsoft.com/office/officeart/2005/8/layout/default"/>
    <dgm:cxn modelId="{CE451630-B869-4AE6-AC80-00C3DE89A696}" type="presOf" srcId="{12390451-BEBE-4B3C-9BD7-152FD0912A29}" destId="{812E7B4E-3CD4-42CB-A0D2-23C7076D3C8E}" srcOrd="0" destOrd="0" presId="urn:microsoft.com/office/officeart/2005/8/layout/default"/>
    <dgm:cxn modelId="{024D0E33-44BC-4226-8ADB-CFB737C2F7BA}" type="presOf" srcId="{D42A0120-5770-4487-9A37-1CE4162A1218}" destId="{47175603-9CA0-41BB-8F94-3B9616FF25AB}" srcOrd="0" destOrd="0" presId="urn:microsoft.com/office/officeart/2005/8/layout/default"/>
    <dgm:cxn modelId="{5F2ECC42-13F2-4C7A-AB6B-04E331F06D98}" type="presOf" srcId="{A5D7C85A-59AF-4EDC-9229-91B9DF2EC083}" destId="{DD454AD9-A8BE-4C71-B524-9AD96DFE746F}" srcOrd="0" destOrd="0" presId="urn:microsoft.com/office/officeart/2005/8/layout/default"/>
    <dgm:cxn modelId="{3B51C663-EEFD-457E-99AF-D3962F62DB0C}" srcId="{85C84BAD-6EAB-4453-A934-2AADA2BD10D8}" destId="{90152931-A925-40ED-93BA-8C1BA0FE6587}" srcOrd="1" destOrd="0" parTransId="{88880F37-31BC-409C-9DE2-FC5CA6D92F3A}" sibTransId="{1C9AAE71-E35F-447C-9ADC-7101F48FA1DB}"/>
    <dgm:cxn modelId="{380B8365-475C-463B-8D24-874121E0D0E9}" type="presOf" srcId="{4DB61B4E-1200-4811-ADFB-76C6D81FCA35}" destId="{93A92D26-EFA0-4C11-B004-E9FF1C0D8D38}" srcOrd="0" destOrd="0" presId="urn:microsoft.com/office/officeart/2005/8/layout/default"/>
    <dgm:cxn modelId="{F00FB66D-7C50-405B-B883-7633EF0A919B}" srcId="{85C84BAD-6EAB-4453-A934-2AADA2BD10D8}" destId="{76001D5B-1CB9-4FB7-8D50-5D3B9AA91F44}" srcOrd="8" destOrd="0" parTransId="{8466D721-9DC3-4D42-ACBA-75FB561BD72A}" sibTransId="{FF534588-29FE-4416-A962-45789A12DC88}"/>
    <dgm:cxn modelId="{65814674-D809-4D17-94B6-A8AC0A23BE9B}" srcId="{85C84BAD-6EAB-4453-A934-2AADA2BD10D8}" destId="{BC5B2905-14FA-42A0-9388-B588AA5DFD79}" srcOrd="2" destOrd="0" parTransId="{66868013-8071-4213-BFAD-4C2BF1B886AE}" sibTransId="{1DAF2599-C3EE-4FEF-B973-2BA348E4DD54}"/>
    <dgm:cxn modelId="{B8D26874-B638-4944-9C45-12F22FEA50B8}" srcId="{85C84BAD-6EAB-4453-A934-2AADA2BD10D8}" destId="{D42A0120-5770-4487-9A37-1CE4162A1218}" srcOrd="6" destOrd="0" parTransId="{B1CEF4C5-8751-4BDC-820D-D815D4A40920}" sibTransId="{3760CFF0-18D1-4A81-BE43-0B0DD1ACC3CB}"/>
    <dgm:cxn modelId="{9FF7A675-D3FF-4038-94BD-C415F36DFA41}" srcId="{85C84BAD-6EAB-4453-A934-2AADA2BD10D8}" destId="{C88CF3C4-A085-43EB-AE82-ADCD33049CA2}" srcOrd="5" destOrd="0" parTransId="{AB058037-E69F-406C-B0DB-99215243B9BA}" sibTransId="{F1B15AC7-45DD-42E5-A550-504D253ABB9A}"/>
    <dgm:cxn modelId="{3D40AE91-777D-4476-97EA-7446E93ED8C3}" srcId="{85C84BAD-6EAB-4453-A934-2AADA2BD10D8}" destId="{A7B9B20C-1190-4A0A-A0BB-5DC4B5C54EB0}" srcOrd="7" destOrd="0" parTransId="{659315A3-9FDE-4C61-8197-8BEFA2C0BBD0}" sibTransId="{DA416703-D4E4-4D94-9D26-44D92ECA5D57}"/>
    <dgm:cxn modelId="{04C8379D-9BEB-411D-BFAA-A9123E07F11F}" srcId="{85C84BAD-6EAB-4453-A934-2AADA2BD10D8}" destId="{A5D7C85A-59AF-4EDC-9229-91B9DF2EC083}" srcOrd="3" destOrd="0" parTransId="{0F71691A-C1CD-4806-8018-894A5523FB3D}" sibTransId="{523914AE-6980-4DF6-8D06-0F2D83AB7EC4}"/>
    <dgm:cxn modelId="{D0B52DA0-414A-42FE-91C5-F46CB2D2A1DD}" type="presOf" srcId="{85C84BAD-6EAB-4453-A934-2AADA2BD10D8}" destId="{400E3C13-1799-4301-8666-6E06C823C365}" srcOrd="0" destOrd="0" presId="urn:microsoft.com/office/officeart/2005/8/layout/default"/>
    <dgm:cxn modelId="{FEC5E2BB-B6FA-4982-A4E1-F874354F8C60}" type="presOf" srcId="{BC5B2905-14FA-42A0-9388-B588AA5DFD79}" destId="{EAD6EFFC-8579-4D76-9CC4-4312E2C02353}" srcOrd="0" destOrd="0" presId="urn:microsoft.com/office/officeart/2005/8/layout/default"/>
    <dgm:cxn modelId="{105E9DBC-51D5-43E7-A2A3-349092DF03A2}" type="presOf" srcId="{D183A202-E924-4F6B-A8BA-D6EE7D8D1C6F}" destId="{18016A65-F4E3-4862-BC4B-ACB68515421C}" srcOrd="0" destOrd="0" presId="urn:microsoft.com/office/officeart/2005/8/layout/default"/>
    <dgm:cxn modelId="{1C4D29C4-4FD0-43A3-85F6-FB2F793B377C}" type="presOf" srcId="{90152931-A925-40ED-93BA-8C1BA0FE6587}" destId="{813C443A-72C8-4C58-94A4-E612C5286822}" srcOrd="0" destOrd="0" presId="urn:microsoft.com/office/officeart/2005/8/layout/default"/>
    <dgm:cxn modelId="{C6F272C4-7226-4EEC-B863-21CCEE5972C7}" type="presOf" srcId="{76001D5B-1CB9-4FB7-8D50-5D3B9AA91F44}" destId="{24F4070B-0EBE-4FD2-B6E4-6485FAA1F388}" srcOrd="0" destOrd="0" presId="urn:microsoft.com/office/officeart/2005/8/layout/default"/>
    <dgm:cxn modelId="{D4B08FD5-A0B6-43BF-BC77-CD8A925EA793}" srcId="{85C84BAD-6EAB-4453-A934-2AADA2BD10D8}" destId="{4DB61B4E-1200-4811-ADFB-76C6D81FCA35}" srcOrd="11" destOrd="0" parTransId="{BC3252FC-0A4A-4476-AAE5-C62B70496272}" sibTransId="{02A7829F-E7BF-4364-A1CF-5D3C131E5F71}"/>
    <dgm:cxn modelId="{5456CADA-ECF2-4A1B-94E1-6B8008BCA094}" type="presOf" srcId="{29CD8706-B6C0-48D9-A9E4-AE79D01D8C10}" destId="{ECA712A0-367D-4673-956C-E3224EE05BE6}" srcOrd="0" destOrd="0" presId="urn:microsoft.com/office/officeart/2005/8/layout/default"/>
    <dgm:cxn modelId="{358D21E1-D1A1-4FE8-A802-6EEFE0775BA1}" srcId="{85C84BAD-6EAB-4453-A934-2AADA2BD10D8}" destId="{12390451-BEBE-4B3C-9BD7-152FD0912A29}" srcOrd="0" destOrd="0" parTransId="{FAF52D8A-2057-4166-A8E9-F498E84386A6}" sibTransId="{645DD416-DABE-477E-B61C-A96B50908982}"/>
    <dgm:cxn modelId="{52BC26E3-4E57-4610-9F2F-4DB06AF5A398}" type="presOf" srcId="{7954DDF6-DC54-497E-ABBE-CFFDE1F58AA5}" destId="{FD989BC8-CFC0-42CF-9C2F-4B869E44B684}" srcOrd="0" destOrd="0" presId="urn:microsoft.com/office/officeart/2005/8/layout/default"/>
    <dgm:cxn modelId="{29A631EB-6BA2-4B32-AEE2-D7F2577AD17D}" srcId="{85C84BAD-6EAB-4453-A934-2AADA2BD10D8}" destId="{29CD8706-B6C0-48D9-A9E4-AE79D01D8C10}" srcOrd="12" destOrd="0" parTransId="{4CC94BAC-41CF-4333-87E1-DF01B010F15B}" sibTransId="{40B4BFE8-A7A6-4F50-A622-32A5B6788072}"/>
    <dgm:cxn modelId="{3C69DDF6-B62E-4A14-9705-63482FF02222}" srcId="{85C84BAD-6EAB-4453-A934-2AADA2BD10D8}" destId="{D183A202-E924-4F6B-A8BA-D6EE7D8D1C6F}" srcOrd="10" destOrd="0" parTransId="{19DB53C2-5C06-4319-9A15-B6387A3C7BF6}" sibTransId="{1B59DF9E-532B-478E-A1EF-27BDEE165DA4}"/>
    <dgm:cxn modelId="{EBCFABF8-7D84-4420-B796-9EC728D9F595}" srcId="{85C84BAD-6EAB-4453-A934-2AADA2BD10D8}" destId="{7954DDF6-DC54-497E-ABBE-CFFDE1F58AA5}" srcOrd="9" destOrd="0" parTransId="{E8466DF7-19A9-45A9-88E5-58B119E12A43}" sibTransId="{E40D6BF5-B897-4291-853F-F793B283757B}"/>
    <dgm:cxn modelId="{3F73E8E1-B6EE-4DD9-A1CD-98429A59221A}" type="presParOf" srcId="{400E3C13-1799-4301-8666-6E06C823C365}" destId="{812E7B4E-3CD4-42CB-A0D2-23C7076D3C8E}" srcOrd="0" destOrd="0" presId="urn:microsoft.com/office/officeart/2005/8/layout/default"/>
    <dgm:cxn modelId="{01A87596-5EAD-4B26-BCEF-D39FAB6B41BD}" type="presParOf" srcId="{400E3C13-1799-4301-8666-6E06C823C365}" destId="{7F16FC9C-276D-436E-A0CE-F9A2043EAB3F}" srcOrd="1" destOrd="0" presId="urn:microsoft.com/office/officeart/2005/8/layout/default"/>
    <dgm:cxn modelId="{231551F2-CE9E-4FF4-9668-2D3544ADD9A0}" type="presParOf" srcId="{400E3C13-1799-4301-8666-6E06C823C365}" destId="{813C443A-72C8-4C58-94A4-E612C5286822}" srcOrd="2" destOrd="0" presId="urn:microsoft.com/office/officeart/2005/8/layout/default"/>
    <dgm:cxn modelId="{44F02C1F-1CB2-406E-843F-0505AFBF2A38}" type="presParOf" srcId="{400E3C13-1799-4301-8666-6E06C823C365}" destId="{5409D9E5-3607-4E4C-B069-2E990CEC9C12}" srcOrd="3" destOrd="0" presId="urn:microsoft.com/office/officeart/2005/8/layout/default"/>
    <dgm:cxn modelId="{FBB22446-970B-4027-A20A-C465B818E2C9}" type="presParOf" srcId="{400E3C13-1799-4301-8666-6E06C823C365}" destId="{EAD6EFFC-8579-4D76-9CC4-4312E2C02353}" srcOrd="4" destOrd="0" presId="urn:microsoft.com/office/officeart/2005/8/layout/default"/>
    <dgm:cxn modelId="{026800C5-B34E-4746-9661-C735F344BD94}" type="presParOf" srcId="{400E3C13-1799-4301-8666-6E06C823C365}" destId="{EF597E3D-86A1-43B8-991E-39B3FB6AB9B8}" srcOrd="5" destOrd="0" presId="urn:microsoft.com/office/officeart/2005/8/layout/default"/>
    <dgm:cxn modelId="{E6179FE6-5E82-42B0-AA36-516E16761177}" type="presParOf" srcId="{400E3C13-1799-4301-8666-6E06C823C365}" destId="{DD454AD9-A8BE-4C71-B524-9AD96DFE746F}" srcOrd="6" destOrd="0" presId="urn:microsoft.com/office/officeart/2005/8/layout/default"/>
    <dgm:cxn modelId="{855412BF-D7D1-40BB-BB13-EB19209AE4F9}" type="presParOf" srcId="{400E3C13-1799-4301-8666-6E06C823C365}" destId="{F05AB01E-3F42-418C-92DC-F7BCAEA26193}" srcOrd="7" destOrd="0" presId="urn:microsoft.com/office/officeart/2005/8/layout/default"/>
    <dgm:cxn modelId="{7E59D6EA-56E1-4AE9-84AB-A4C0A02C115F}" type="presParOf" srcId="{400E3C13-1799-4301-8666-6E06C823C365}" destId="{D94C6546-AA52-49F0-BA61-9AB770B4DE91}" srcOrd="8" destOrd="0" presId="urn:microsoft.com/office/officeart/2005/8/layout/default"/>
    <dgm:cxn modelId="{0AAD5B05-2567-48DE-91C6-35A1B44BB9D6}" type="presParOf" srcId="{400E3C13-1799-4301-8666-6E06C823C365}" destId="{445C179A-DC6C-4A33-9997-B023D741D70B}" srcOrd="9" destOrd="0" presId="urn:microsoft.com/office/officeart/2005/8/layout/default"/>
    <dgm:cxn modelId="{136BEE81-B949-4512-8D10-3113B5BE7E5E}" type="presParOf" srcId="{400E3C13-1799-4301-8666-6E06C823C365}" destId="{4234E302-1868-4171-83DB-2476235BCDD8}" srcOrd="10" destOrd="0" presId="urn:microsoft.com/office/officeart/2005/8/layout/default"/>
    <dgm:cxn modelId="{89A28C9C-68CF-43EF-B009-FC4331F2E46C}" type="presParOf" srcId="{400E3C13-1799-4301-8666-6E06C823C365}" destId="{6F7AB9A6-D51F-4C0D-8AB2-3D2A2CA1B2F1}" srcOrd="11" destOrd="0" presId="urn:microsoft.com/office/officeart/2005/8/layout/default"/>
    <dgm:cxn modelId="{AC83548E-FA6A-489D-AC59-2DA44B4E261D}" type="presParOf" srcId="{400E3C13-1799-4301-8666-6E06C823C365}" destId="{47175603-9CA0-41BB-8F94-3B9616FF25AB}" srcOrd="12" destOrd="0" presId="urn:microsoft.com/office/officeart/2005/8/layout/default"/>
    <dgm:cxn modelId="{DDB45367-D65E-4611-B3DD-580A8764CDEA}" type="presParOf" srcId="{400E3C13-1799-4301-8666-6E06C823C365}" destId="{5C1CDD68-4175-421A-93EC-B927C2A505B8}" srcOrd="13" destOrd="0" presId="urn:microsoft.com/office/officeart/2005/8/layout/default"/>
    <dgm:cxn modelId="{E094DC1A-3B10-41FC-92EB-9ECED330491D}" type="presParOf" srcId="{400E3C13-1799-4301-8666-6E06C823C365}" destId="{D530CEDF-A570-43CD-A5E4-88732F2223DD}" srcOrd="14" destOrd="0" presId="urn:microsoft.com/office/officeart/2005/8/layout/default"/>
    <dgm:cxn modelId="{DC6427CF-952F-4513-A71D-F84C7ED315C3}" type="presParOf" srcId="{400E3C13-1799-4301-8666-6E06C823C365}" destId="{2ABD0A7D-84FA-4329-9B40-9B28A1220CEF}" srcOrd="15" destOrd="0" presId="urn:microsoft.com/office/officeart/2005/8/layout/default"/>
    <dgm:cxn modelId="{D6CE592B-6BA4-4A21-879A-3CDE7E23103E}" type="presParOf" srcId="{400E3C13-1799-4301-8666-6E06C823C365}" destId="{24F4070B-0EBE-4FD2-B6E4-6485FAA1F388}" srcOrd="16" destOrd="0" presId="urn:microsoft.com/office/officeart/2005/8/layout/default"/>
    <dgm:cxn modelId="{FC1A8471-6F90-4DA2-A198-50FD6764D9BF}" type="presParOf" srcId="{400E3C13-1799-4301-8666-6E06C823C365}" destId="{A3194C9C-971E-42E7-8C47-EA91244D811C}" srcOrd="17" destOrd="0" presId="urn:microsoft.com/office/officeart/2005/8/layout/default"/>
    <dgm:cxn modelId="{B683B4D3-1F8D-41D3-9690-6923D64803D9}" type="presParOf" srcId="{400E3C13-1799-4301-8666-6E06C823C365}" destId="{FD989BC8-CFC0-42CF-9C2F-4B869E44B684}" srcOrd="18" destOrd="0" presId="urn:microsoft.com/office/officeart/2005/8/layout/default"/>
    <dgm:cxn modelId="{89F2D5D0-F534-40FC-AEB5-A54E709395A1}" type="presParOf" srcId="{400E3C13-1799-4301-8666-6E06C823C365}" destId="{21AA5CF4-1BB8-4746-A001-B5F60E6241CA}" srcOrd="19" destOrd="0" presId="urn:microsoft.com/office/officeart/2005/8/layout/default"/>
    <dgm:cxn modelId="{298A6B4C-7378-40DD-A183-76C4DD27419D}" type="presParOf" srcId="{400E3C13-1799-4301-8666-6E06C823C365}" destId="{18016A65-F4E3-4862-BC4B-ACB68515421C}" srcOrd="20" destOrd="0" presId="urn:microsoft.com/office/officeart/2005/8/layout/default"/>
    <dgm:cxn modelId="{2ACEDB07-F84D-4C6E-913C-03B1EB3CA429}" type="presParOf" srcId="{400E3C13-1799-4301-8666-6E06C823C365}" destId="{59E3F7CB-FF2C-4C42-AD67-CCA6AA7467BF}" srcOrd="21" destOrd="0" presId="urn:microsoft.com/office/officeart/2005/8/layout/default"/>
    <dgm:cxn modelId="{A10FF56E-AD7C-4439-8F68-01FC3D871916}" type="presParOf" srcId="{400E3C13-1799-4301-8666-6E06C823C365}" destId="{93A92D26-EFA0-4C11-B004-E9FF1C0D8D38}" srcOrd="22" destOrd="0" presId="urn:microsoft.com/office/officeart/2005/8/layout/default"/>
    <dgm:cxn modelId="{91562D05-88B3-4794-8056-663226D4D0E6}" type="presParOf" srcId="{400E3C13-1799-4301-8666-6E06C823C365}" destId="{7E3FEA96-F6A7-4C7A-B937-2E85B4B673EF}" srcOrd="23" destOrd="0" presId="urn:microsoft.com/office/officeart/2005/8/layout/default"/>
    <dgm:cxn modelId="{DFC1A57D-48D5-4F96-AD89-1A5525BF418F}" type="presParOf" srcId="{400E3C13-1799-4301-8666-6E06C823C365}" destId="{ECA712A0-367D-4673-956C-E3224EE05BE6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4ABB9-C3B6-4F46-A1E0-7DBA1E4ABF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1CE143-6402-4E45-AC1B-6DCAB54965FF}">
      <dgm:prSet/>
      <dgm:spPr/>
      <dgm:t>
        <a:bodyPr/>
        <a:lstStyle/>
        <a:p>
          <a:r>
            <a:rPr lang="en-IN" dirty="0"/>
            <a:t>Robots for rescue operations come under mechatronic systems since they involve design of mechanical as well as electronic systems for sensing and actuating units.</a:t>
          </a:r>
          <a:endParaRPr lang="en-US" dirty="0"/>
        </a:p>
      </dgm:t>
    </dgm:pt>
    <dgm:pt modelId="{2A1ECA69-DFD6-43DF-B928-3CF3E1F51200}" type="parTrans" cxnId="{3533A76E-D4B1-4DE2-8F36-DA6633096025}">
      <dgm:prSet/>
      <dgm:spPr/>
      <dgm:t>
        <a:bodyPr/>
        <a:lstStyle/>
        <a:p>
          <a:endParaRPr lang="en-US"/>
        </a:p>
      </dgm:t>
    </dgm:pt>
    <dgm:pt modelId="{1357298C-03B6-420F-8191-FCD3D3ACFF2E}" type="sibTrans" cxnId="{3533A76E-D4B1-4DE2-8F36-DA6633096025}">
      <dgm:prSet/>
      <dgm:spPr/>
      <dgm:t>
        <a:bodyPr/>
        <a:lstStyle/>
        <a:p>
          <a:endParaRPr lang="en-US"/>
        </a:p>
      </dgm:t>
    </dgm:pt>
    <dgm:pt modelId="{0313878F-1A7F-4256-B4A7-8DAE71F40FA1}">
      <dgm:prSet/>
      <dgm:spPr/>
      <dgm:t>
        <a:bodyPr/>
        <a:lstStyle/>
        <a:p>
          <a:r>
            <a:rPr lang="en-IN"/>
            <a:t>Our task is to develop a robot which is robust ,capable of moving on land and in water , assist in recovery and exploration of dangerous situations. </a:t>
          </a:r>
          <a:endParaRPr lang="en-US"/>
        </a:p>
      </dgm:t>
    </dgm:pt>
    <dgm:pt modelId="{95BA377D-1B16-4517-9876-D25F63B1059A}" type="parTrans" cxnId="{A8BFD985-1A2F-4E64-B812-C0A486D3B746}">
      <dgm:prSet/>
      <dgm:spPr/>
      <dgm:t>
        <a:bodyPr/>
        <a:lstStyle/>
        <a:p>
          <a:endParaRPr lang="en-US"/>
        </a:p>
      </dgm:t>
    </dgm:pt>
    <dgm:pt modelId="{4194379C-A4CC-457D-88BD-C42D1B2A626E}" type="sibTrans" cxnId="{A8BFD985-1A2F-4E64-B812-C0A486D3B746}">
      <dgm:prSet/>
      <dgm:spPr/>
      <dgm:t>
        <a:bodyPr/>
        <a:lstStyle/>
        <a:p>
          <a:endParaRPr lang="en-US"/>
        </a:p>
      </dgm:t>
    </dgm:pt>
    <dgm:pt modelId="{E46D8F42-EBC5-4CBC-BE70-1625E3E986C1}">
      <dgm:prSet/>
      <dgm:spPr/>
      <dgm:t>
        <a:bodyPr/>
        <a:lstStyle/>
        <a:p>
          <a:r>
            <a:rPr lang="en-IN" dirty="0"/>
            <a:t>It should be able to communicate with environment and work in coordination with other bots when needed.</a:t>
          </a:r>
          <a:endParaRPr lang="en-US" dirty="0"/>
        </a:p>
      </dgm:t>
    </dgm:pt>
    <dgm:pt modelId="{3C3C93A9-D021-4C57-ACC3-0E3CB268D4D5}" type="parTrans" cxnId="{1AF065AF-8540-413A-8254-656E0BD5AC04}">
      <dgm:prSet/>
      <dgm:spPr/>
      <dgm:t>
        <a:bodyPr/>
        <a:lstStyle/>
        <a:p>
          <a:endParaRPr lang="en-US"/>
        </a:p>
      </dgm:t>
    </dgm:pt>
    <dgm:pt modelId="{A3942D57-0EA3-4980-BD82-93F48D64F5FE}" type="sibTrans" cxnId="{1AF065AF-8540-413A-8254-656E0BD5AC04}">
      <dgm:prSet/>
      <dgm:spPr/>
      <dgm:t>
        <a:bodyPr/>
        <a:lstStyle/>
        <a:p>
          <a:endParaRPr lang="en-US"/>
        </a:p>
      </dgm:t>
    </dgm:pt>
    <dgm:pt modelId="{8B6F8AC2-5401-45B9-B089-A69ABD95FB99}" type="pres">
      <dgm:prSet presAssocID="{5384ABB9-C3B6-4F46-A1E0-7DBA1E4ABF2C}" presName="root" presStyleCnt="0">
        <dgm:presLayoutVars>
          <dgm:dir/>
          <dgm:resizeHandles val="exact"/>
        </dgm:presLayoutVars>
      </dgm:prSet>
      <dgm:spPr/>
    </dgm:pt>
    <dgm:pt modelId="{9BEE615F-2DDE-48B8-A9FD-F21FE002F072}" type="pres">
      <dgm:prSet presAssocID="{0D1CE143-6402-4E45-AC1B-6DCAB54965FF}" presName="compNode" presStyleCnt="0"/>
      <dgm:spPr/>
    </dgm:pt>
    <dgm:pt modelId="{FE9BE002-FDEE-4717-8080-17C4D5563695}" type="pres">
      <dgm:prSet presAssocID="{0D1CE143-6402-4E45-AC1B-6DCAB54965FF}" presName="bgRect" presStyleLbl="bgShp" presStyleIdx="0" presStyleCnt="3"/>
      <dgm:spPr/>
    </dgm:pt>
    <dgm:pt modelId="{80E3246E-FE4A-474F-8FEA-73D7097C4EEF}" type="pres">
      <dgm:prSet presAssocID="{0D1CE143-6402-4E45-AC1B-6DCAB54965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FCDECF48-5B92-4DF1-821C-E17BD578000F}" type="pres">
      <dgm:prSet presAssocID="{0D1CE143-6402-4E45-AC1B-6DCAB54965FF}" presName="spaceRect" presStyleCnt="0"/>
      <dgm:spPr/>
    </dgm:pt>
    <dgm:pt modelId="{4FC35628-E9D0-4EE2-95C5-659058FDB7C3}" type="pres">
      <dgm:prSet presAssocID="{0D1CE143-6402-4E45-AC1B-6DCAB54965FF}" presName="parTx" presStyleLbl="revTx" presStyleIdx="0" presStyleCnt="3">
        <dgm:presLayoutVars>
          <dgm:chMax val="0"/>
          <dgm:chPref val="0"/>
        </dgm:presLayoutVars>
      </dgm:prSet>
      <dgm:spPr/>
    </dgm:pt>
    <dgm:pt modelId="{C3D9E1EA-3657-4E01-9F3E-4FA516460452}" type="pres">
      <dgm:prSet presAssocID="{1357298C-03B6-420F-8191-FCD3D3ACFF2E}" presName="sibTrans" presStyleCnt="0"/>
      <dgm:spPr/>
    </dgm:pt>
    <dgm:pt modelId="{51D4D9DC-947E-4D69-BAE4-7412A4657701}" type="pres">
      <dgm:prSet presAssocID="{0313878F-1A7F-4256-B4A7-8DAE71F40FA1}" presName="compNode" presStyleCnt="0"/>
      <dgm:spPr/>
    </dgm:pt>
    <dgm:pt modelId="{01217CE6-1A5A-41A2-8045-DAFDE5720078}" type="pres">
      <dgm:prSet presAssocID="{0313878F-1A7F-4256-B4A7-8DAE71F40FA1}" presName="bgRect" presStyleLbl="bgShp" presStyleIdx="1" presStyleCnt="3"/>
      <dgm:spPr/>
    </dgm:pt>
    <dgm:pt modelId="{003526E8-17A5-472C-8E53-D7595DEC5B9A}" type="pres">
      <dgm:prSet presAssocID="{0313878F-1A7F-4256-B4A7-8DAE71F40F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82757D4-A8BD-4DD8-9CFD-4EF4B6363874}" type="pres">
      <dgm:prSet presAssocID="{0313878F-1A7F-4256-B4A7-8DAE71F40FA1}" presName="spaceRect" presStyleCnt="0"/>
      <dgm:spPr/>
    </dgm:pt>
    <dgm:pt modelId="{41F06C5F-F321-4899-ACFD-7680DC606F8C}" type="pres">
      <dgm:prSet presAssocID="{0313878F-1A7F-4256-B4A7-8DAE71F40FA1}" presName="parTx" presStyleLbl="revTx" presStyleIdx="1" presStyleCnt="3">
        <dgm:presLayoutVars>
          <dgm:chMax val="0"/>
          <dgm:chPref val="0"/>
        </dgm:presLayoutVars>
      </dgm:prSet>
      <dgm:spPr/>
    </dgm:pt>
    <dgm:pt modelId="{B032EA13-D4BC-426E-98B4-83D9BDDAC00F}" type="pres">
      <dgm:prSet presAssocID="{4194379C-A4CC-457D-88BD-C42D1B2A626E}" presName="sibTrans" presStyleCnt="0"/>
      <dgm:spPr/>
    </dgm:pt>
    <dgm:pt modelId="{5BB4DE6F-A629-4A19-934B-1D6974518C9A}" type="pres">
      <dgm:prSet presAssocID="{E46D8F42-EBC5-4CBC-BE70-1625E3E986C1}" presName="compNode" presStyleCnt="0"/>
      <dgm:spPr/>
    </dgm:pt>
    <dgm:pt modelId="{EF73A00D-EAFF-4A35-96E6-13FC5BF3DEB6}" type="pres">
      <dgm:prSet presAssocID="{E46D8F42-EBC5-4CBC-BE70-1625E3E986C1}" presName="bgRect" presStyleLbl="bgShp" presStyleIdx="2" presStyleCnt="3"/>
      <dgm:spPr/>
    </dgm:pt>
    <dgm:pt modelId="{D1536F50-CA77-419F-9000-D48EE9E9EF66}" type="pres">
      <dgm:prSet presAssocID="{E46D8F42-EBC5-4CBC-BE70-1625E3E986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EBFC50-E32C-4C91-A9EC-DEFC1D940BD1}" type="pres">
      <dgm:prSet presAssocID="{E46D8F42-EBC5-4CBC-BE70-1625E3E986C1}" presName="spaceRect" presStyleCnt="0"/>
      <dgm:spPr/>
    </dgm:pt>
    <dgm:pt modelId="{D15F10C6-191E-4CE8-B0B5-200D7D4E01E5}" type="pres">
      <dgm:prSet presAssocID="{E46D8F42-EBC5-4CBC-BE70-1625E3E986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38A229-3FC0-41D4-8135-F1487234348D}" type="presOf" srcId="{0313878F-1A7F-4256-B4A7-8DAE71F40FA1}" destId="{41F06C5F-F321-4899-ACFD-7680DC606F8C}" srcOrd="0" destOrd="0" presId="urn:microsoft.com/office/officeart/2018/2/layout/IconVerticalSolidList"/>
    <dgm:cxn modelId="{3533A76E-D4B1-4DE2-8F36-DA6633096025}" srcId="{5384ABB9-C3B6-4F46-A1E0-7DBA1E4ABF2C}" destId="{0D1CE143-6402-4E45-AC1B-6DCAB54965FF}" srcOrd="0" destOrd="0" parTransId="{2A1ECA69-DFD6-43DF-B928-3CF3E1F51200}" sibTransId="{1357298C-03B6-420F-8191-FCD3D3ACFF2E}"/>
    <dgm:cxn modelId="{A8BFD985-1A2F-4E64-B812-C0A486D3B746}" srcId="{5384ABB9-C3B6-4F46-A1E0-7DBA1E4ABF2C}" destId="{0313878F-1A7F-4256-B4A7-8DAE71F40FA1}" srcOrd="1" destOrd="0" parTransId="{95BA377D-1B16-4517-9876-D25F63B1059A}" sibTransId="{4194379C-A4CC-457D-88BD-C42D1B2A626E}"/>
    <dgm:cxn modelId="{1AF065AF-8540-413A-8254-656E0BD5AC04}" srcId="{5384ABB9-C3B6-4F46-A1E0-7DBA1E4ABF2C}" destId="{E46D8F42-EBC5-4CBC-BE70-1625E3E986C1}" srcOrd="2" destOrd="0" parTransId="{3C3C93A9-D021-4C57-ACC3-0E3CB268D4D5}" sibTransId="{A3942D57-0EA3-4980-BD82-93F48D64F5FE}"/>
    <dgm:cxn modelId="{6980EECF-C0FA-4E12-B763-D9EAE56406AA}" type="presOf" srcId="{5384ABB9-C3B6-4F46-A1E0-7DBA1E4ABF2C}" destId="{8B6F8AC2-5401-45B9-B089-A69ABD95FB99}" srcOrd="0" destOrd="0" presId="urn:microsoft.com/office/officeart/2018/2/layout/IconVerticalSolidList"/>
    <dgm:cxn modelId="{AB2588D9-BAD4-4B26-AEC7-A34BAEC80DA6}" type="presOf" srcId="{0D1CE143-6402-4E45-AC1B-6DCAB54965FF}" destId="{4FC35628-E9D0-4EE2-95C5-659058FDB7C3}" srcOrd="0" destOrd="0" presId="urn:microsoft.com/office/officeart/2018/2/layout/IconVerticalSolidList"/>
    <dgm:cxn modelId="{E6D7A6FF-705A-44D3-B71D-53AA28C01C23}" type="presOf" srcId="{E46D8F42-EBC5-4CBC-BE70-1625E3E986C1}" destId="{D15F10C6-191E-4CE8-B0B5-200D7D4E01E5}" srcOrd="0" destOrd="0" presId="urn:microsoft.com/office/officeart/2018/2/layout/IconVerticalSolidList"/>
    <dgm:cxn modelId="{B537C40E-E7B2-48A8-8590-677D9E57B7DD}" type="presParOf" srcId="{8B6F8AC2-5401-45B9-B089-A69ABD95FB99}" destId="{9BEE615F-2DDE-48B8-A9FD-F21FE002F072}" srcOrd="0" destOrd="0" presId="urn:microsoft.com/office/officeart/2018/2/layout/IconVerticalSolidList"/>
    <dgm:cxn modelId="{344C2011-9D63-43C7-AC4A-B6785F4047E2}" type="presParOf" srcId="{9BEE615F-2DDE-48B8-A9FD-F21FE002F072}" destId="{FE9BE002-FDEE-4717-8080-17C4D5563695}" srcOrd="0" destOrd="0" presId="urn:microsoft.com/office/officeart/2018/2/layout/IconVerticalSolidList"/>
    <dgm:cxn modelId="{4D03AB4B-6115-47DE-A902-FDD36A226317}" type="presParOf" srcId="{9BEE615F-2DDE-48B8-A9FD-F21FE002F072}" destId="{80E3246E-FE4A-474F-8FEA-73D7097C4EEF}" srcOrd="1" destOrd="0" presId="urn:microsoft.com/office/officeart/2018/2/layout/IconVerticalSolidList"/>
    <dgm:cxn modelId="{DFA6A49B-EE91-4D42-8860-F10D7055CED1}" type="presParOf" srcId="{9BEE615F-2DDE-48B8-A9FD-F21FE002F072}" destId="{FCDECF48-5B92-4DF1-821C-E17BD578000F}" srcOrd="2" destOrd="0" presId="urn:microsoft.com/office/officeart/2018/2/layout/IconVerticalSolidList"/>
    <dgm:cxn modelId="{CC5B4570-CD0F-4147-9CEF-9174AE3F1033}" type="presParOf" srcId="{9BEE615F-2DDE-48B8-A9FD-F21FE002F072}" destId="{4FC35628-E9D0-4EE2-95C5-659058FDB7C3}" srcOrd="3" destOrd="0" presId="urn:microsoft.com/office/officeart/2018/2/layout/IconVerticalSolidList"/>
    <dgm:cxn modelId="{765B587D-7837-4B82-BD5B-0B0A319A432A}" type="presParOf" srcId="{8B6F8AC2-5401-45B9-B089-A69ABD95FB99}" destId="{C3D9E1EA-3657-4E01-9F3E-4FA516460452}" srcOrd="1" destOrd="0" presId="urn:microsoft.com/office/officeart/2018/2/layout/IconVerticalSolidList"/>
    <dgm:cxn modelId="{1FB5FB27-805C-4286-B7D3-4C94FBF0815C}" type="presParOf" srcId="{8B6F8AC2-5401-45B9-B089-A69ABD95FB99}" destId="{51D4D9DC-947E-4D69-BAE4-7412A4657701}" srcOrd="2" destOrd="0" presId="urn:microsoft.com/office/officeart/2018/2/layout/IconVerticalSolidList"/>
    <dgm:cxn modelId="{46A8309A-0DA1-4431-8BF3-A6A8857B0910}" type="presParOf" srcId="{51D4D9DC-947E-4D69-BAE4-7412A4657701}" destId="{01217CE6-1A5A-41A2-8045-DAFDE5720078}" srcOrd="0" destOrd="0" presId="urn:microsoft.com/office/officeart/2018/2/layout/IconVerticalSolidList"/>
    <dgm:cxn modelId="{24570C54-08AF-415F-BC33-FA7115389913}" type="presParOf" srcId="{51D4D9DC-947E-4D69-BAE4-7412A4657701}" destId="{003526E8-17A5-472C-8E53-D7595DEC5B9A}" srcOrd="1" destOrd="0" presId="urn:microsoft.com/office/officeart/2018/2/layout/IconVerticalSolidList"/>
    <dgm:cxn modelId="{B6F69FC8-AED4-42C0-8B2B-6E0E4D6B9414}" type="presParOf" srcId="{51D4D9DC-947E-4D69-BAE4-7412A4657701}" destId="{E82757D4-A8BD-4DD8-9CFD-4EF4B6363874}" srcOrd="2" destOrd="0" presId="urn:microsoft.com/office/officeart/2018/2/layout/IconVerticalSolidList"/>
    <dgm:cxn modelId="{E7D72E68-D2E2-4CA9-A318-F3240459C0A0}" type="presParOf" srcId="{51D4D9DC-947E-4D69-BAE4-7412A4657701}" destId="{41F06C5F-F321-4899-ACFD-7680DC606F8C}" srcOrd="3" destOrd="0" presId="urn:microsoft.com/office/officeart/2018/2/layout/IconVerticalSolidList"/>
    <dgm:cxn modelId="{7B887D5B-CD53-416F-827F-97B8A78BA191}" type="presParOf" srcId="{8B6F8AC2-5401-45B9-B089-A69ABD95FB99}" destId="{B032EA13-D4BC-426E-98B4-83D9BDDAC00F}" srcOrd="3" destOrd="0" presId="urn:microsoft.com/office/officeart/2018/2/layout/IconVerticalSolidList"/>
    <dgm:cxn modelId="{1F19BBDE-0947-46AA-8CC6-F9BB80406C8D}" type="presParOf" srcId="{8B6F8AC2-5401-45B9-B089-A69ABD95FB99}" destId="{5BB4DE6F-A629-4A19-934B-1D6974518C9A}" srcOrd="4" destOrd="0" presId="urn:microsoft.com/office/officeart/2018/2/layout/IconVerticalSolidList"/>
    <dgm:cxn modelId="{59514D03-BF44-4F2D-AC02-5900AC3CC220}" type="presParOf" srcId="{5BB4DE6F-A629-4A19-934B-1D6974518C9A}" destId="{EF73A00D-EAFF-4A35-96E6-13FC5BF3DEB6}" srcOrd="0" destOrd="0" presId="urn:microsoft.com/office/officeart/2018/2/layout/IconVerticalSolidList"/>
    <dgm:cxn modelId="{B2AB8811-6CA1-4BEC-9DA4-A7DB4F9B1B18}" type="presParOf" srcId="{5BB4DE6F-A629-4A19-934B-1D6974518C9A}" destId="{D1536F50-CA77-419F-9000-D48EE9E9EF66}" srcOrd="1" destOrd="0" presId="urn:microsoft.com/office/officeart/2018/2/layout/IconVerticalSolidList"/>
    <dgm:cxn modelId="{D779D84B-8901-41BB-90FA-BA64B5578547}" type="presParOf" srcId="{5BB4DE6F-A629-4A19-934B-1D6974518C9A}" destId="{E1EBFC50-E32C-4C91-A9EC-DEFC1D940BD1}" srcOrd="2" destOrd="0" presId="urn:microsoft.com/office/officeart/2018/2/layout/IconVerticalSolidList"/>
    <dgm:cxn modelId="{F537DBF3-7218-4904-9879-C7FE7B6B898B}" type="presParOf" srcId="{5BB4DE6F-A629-4A19-934B-1D6974518C9A}" destId="{D15F10C6-191E-4CE8-B0B5-200D7D4E01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E7B4E-3CD4-42CB-A0D2-23C7076D3C8E}">
      <dsp:nvSpPr>
        <dsp:cNvPr id="0" name=""/>
        <dsp:cNvSpPr/>
      </dsp:nvSpPr>
      <dsp:spPr>
        <a:xfrm>
          <a:off x="3214" y="287860"/>
          <a:ext cx="1740356" cy="10442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Introduction</a:t>
          </a:r>
          <a:endParaRPr lang="en-US" sz="1800" kern="1200"/>
        </a:p>
      </dsp:txBody>
      <dsp:txXfrm>
        <a:off x="3214" y="287860"/>
        <a:ext cx="1740356" cy="1044213"/>
      </dsp:txXfrm>
    </dsp:sp>
    <dsp:sp modelId="{813C443A-72C8-4C58-94A4-E612C5286822}">
      <dsp:nvSpPr>
        <dsp:cNvPr id="0" name=""/>
        <dsp:cNvSpPr/>
      </dsp:nvSpPr>
      <dsp:spPr>
        <a:xfrm>
          <a:off x="1917606" y="287860"/>
          <a:ext cx="1740356" cy="1044213"/>
        </a:xfrm>
        <a:prstGeom prst="rect">
          <a:avLst/>
        </a:prstGeom>
        <a:solidFill>
          <a:schemeClr val="accent5">
            <a:hueOff val="519770"/>
            <a:satOff val="-334"/>
            <a:lumOff val="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Requirement Diagram</a:t>
          </a:r>
          <a:endParaRPr lang="en-US" sz="1800" kern="1200"/>
        </a:p>
      </dsp:txBody>
      <dsp:txXfrm>
        <a:off x="1917606" y="287860"/>
        <a:ext cx="1740356" cy="1044213"/>
      </dsp:txXfrm>
    </dsp:sp>
    <dsp:sp modelId="{EAD6EFFC-8579-4D76-9CC4-4312E2C02353}">
      <dsp:nvSpPr>
        <dsp:cNvPr id="0" name=""/>
        <dsp:cNvSpPr/>
      </dsp:nvSpPr>
      <dsp:spPr>
        <a:xfrm>
          <a:off x="3831997" y="287860"/>
          <a:ext cx="1740356" cy="1044213"/>
        </a:xfrm>
        <a:prstGeom prst="rect">
          <a:avLst/>
        </a:prstGeom>
        <a:solidFill>
          <a:schemeClr val="accent5">
            <a:hueOff val="1039540"/>
            <a:satOff val="-669"/>
            <a:lumOff val="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 case Diagram</a:t>
          </a:r>
          <a:endParaRPr lang="en-US" sz="1800" kern="1200"/>
        </a:p>
      </dsp:txBody>
      <dsp:txXfrm>
        <a:off x="3831997" y="287860"/>
        <a:ext cx="1740356" cy="1044213"/>
      </dsp:txXfrm>
    </dsp:sp>
    <dsp:sp modelId="{DD454AD9-A8BE-4C71-B524-9AD96DFE746F}">
      <dsp:nvSpPr>
        <dsp:cNvPr id="0" name=""/>
        <dsp:cNvSpPr/>
      </dsp:nvSpPr>
      <dsp:spPr>
        <a:xfrm>
          <a:off x="5746389" y="287860"/>
          <a:ext cx="1740356" cy="1044213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Block Diagram</a:t>
          </a:r>
          <a:endParaRPr lang="en-US" sz="1800" kern="1200"/>
        </a:p>
      </dsp:txBody>
      <dsp:txXfrm>
        <a:off x="5746389" y="287860"/>
        <a:ext cx="1740356" cy="1044213"/>
      </dsp:txXfrm>
    </dsp:sp>
    <dsp:sp modelId="{D94C6546-AA52-49F0-BA61-9AB770B4DE91}">
      <dsp:nvSpPr>
        <dsp:cNvPr id="0" name=""/>
        <dsp:cNvSpPr/>
      </dsp:nvSpPr>
      <dsp:spPr>
        <a:xfrm>
          <a:off x="7660781" y="287860"/>
          <a:ext cx="1740356" cy="1044213"/>
        </a:xfrm>
        <a:prstGeom prst="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Functional Diagram</a:t>
          </a:r>
          <a:endParaRPr lang="en-US" sz="1800" kern="1200"/>
        </a:p>
      </dsp:txBody>
      <dsp:txXfrm>
        <a:off x="7660781" y="287860"/>
        <a:ext cx="1740356" cy="1044213"/>
      </dsp:txXfrm>
    </dsp:sp>
    <dsp:sp modelId="{4234E302-1868-4171-83DB-2476235BCDD8}">
      <dsp:nvSpPr>
        <dsp:cNvPr id="0" name=""/>
        <dsp:cNvSpPr/>
      </dsp:nvSpPr>
      <dsp:spPr>
        <a:xfrm>
          <a:off x="3214" y="1506110"/>
          <a:ext cx="1740356" cy="1044213"/>
        </a:xfrm>
        <a:prstGeom prst="rect">
          <a:avLst/>
        </a:prstGeom>
        <a:solidFill>
          <a:schemeClr val="accent5">
            <a:hueOff val="2598849"/>
            <a:satOff val="-1672"/>
            <a:lumOff val="11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Component Diagram</a:t>
          </a:r>
          <a:endParaRPr lang="en-US" sz="1800" kern="1200"/>
        </a:p>
      </dsp:txBody>
      <dsp:txXfrm>
        <a:off x="3214" y="1506110"/>
        <a:ext cx="1740356" cy="1044213"/>
      </dsp:txXfrm>
    </dsp:sp>
    <dsp:sp modelId="{47175603-9CA0-41BB-8F94-3B9616FF25AB}">
      <dsp:nvSpPr>
        <dsp:cNvPr id="0" name=""/>
        <dsp:cNvSpPr/>
      </dsp:nvSpPr>
      <dsp:spPr>
        <a:xfrm>
          <a:off x="1917606" y="1506110"/>
          <a:ext cx="1740356" cy="1044213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Activity Diagram</a:t>
          </a:r>
          <a:endParaRPr lang="en-US" sz="1800" kern="1200"/>
        </a:p>
      </dsp:txBody>
      <dsp:txXfrm>
        <a:off x="1917606" y="1506110"/>
        <a:ext cx="1740356" cy="1044213"/>
      </dsp:txXfrm>
    </dsp:sp>
    <dsp:sp modelId="{D530CEDF-A570-43CD-A5E4-88732F2223DD}">
      <dsp:nvSpPr>
        <dsp:cNvPr id="0" name=""/>
        <dsp:cNvSpPr/>
      </dsp:nvSpPr>
      <dsp:spPr>
        <a:xfrm>
          <a:off x="3831997" y="1506110"/>
          <a:ext cx="1740356" cy="1044213"/>
        </a:xfrm>
        <a:prstGeom prst="rect">
          <a:avLst/>
        </a:prstGeom>
        <a:solidFill>
          <a:schemeClr val="accent5">
            <a:hueOff val="3638389"/>
            <a:satOff val="-2341"/>
            <a:lumOff val="160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Application scenario</a:t>
          </a:r>
          <a:endParaRPr lang="en-US" sz="1800" kern="1200"/>
        </a:p>
      </dsp:txBody>
      <dsp:txXfrm>
        <a:off x="3831997" y="1506110"/>
        <a:ext cx="1740356" cy="1044213"/>
      </dsp:txXfrm>
    </dsp:sp>
    <dsp:sp modelId="{24F4070B-0EBE-4FD2-B6E4-6485FAA1F388}">
      <dsp:nvSpPr>
        <dsp:cNvPr id="0" name=""/>
        <dsp:cNvSpPr/>
      </dsp:nvSpPr>
      <dsp:spPr>
        <a:xfrm>
          <a:off x="5746389" y="1506110"/>
          <a:ext cx="1740356" cy="1044213"/>
        </a:xfrm>
        <a:prstGeom prst="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Environmental Diagram</a:t>
          </a:r>
          <a:endParaRPr lang="en-US" sz="1800" kern="1200"/>
        </a:p>
      </dsp:txBody>
      <dsp:txXfrm>
        <a:off x="5746389" y="1506110"/>
        <a:ext cx="1740356" cy="1044213"/>
      </dsp:txXfrm>
    </dsp:sp>
    <dsp:sp modelId="{FD989BC8-CFC0-42CF-9C2F-4B869E44B684}">
      <dsp:nvSpPr>
        <dsp:cNvPr id="0" name=""/>
        <dsp:cNvSpPr/>
      </dsp:nvSpPr>
      <dsp:spPr>
        <a:xfrm>
          <a:off x="7660781" y="1506110"/>
          <a:ext cx="1740356" cy="1044213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System of Objectives</a:t>
          </a:r>
          <a:endParaRPr lang="en-US" sz="1800" kern="1200"/>
        </a:p>
      </dsp:txBody>
      <dsp:txXfrm>
        <a:off x="7660781" y="1506110"/>
        <a:ext cx="1740356" cy="1044213"/>
      </dsp:txXfrm>
    </dsp:sp>
    <dsp:sp modelId="{18016A65-F4E3-4862-BC4B-ACB68515421C}">
      <dsp:nvSpPr>
        <dsp:cNvPr id="0" name=""/>
        <dsp:cNvSpPr/>
      </dsp:nvSpPr>
      <dsp:spPr>
        <a:xfrm>
          <a:off x="1917606" y="2724359"/>
          <a:ext cx="1740356" cy="1044213"/>
        </a:xfrm>
        <a:prstGeom prst="rect">
          <a:avLst/>
        </a:prstGeom>
        <a:solidFill>
          <a:schemeClr val="accent5">
            <a:hueOff val="5197698"/>
            <a:satOff val="-3344"/>
            <a:lumOff val="22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Uppal Model</a:t>
          </a:r>
          <a:endParaRPr lang="en-US" sz="1800" kern="1200"/>
        </a:p>
      </dsp:txBody>
      <dsp:txXfrm>
        <a:off x="1917606" y="2724359"/>
        <a:ext cx="1740356" cy="1044213"/>
      </dsp:txXfrm>
    </dsp:sp>
    <dsp:sp modelId="{93A92D26-EFA0-4C11-B004-E9FF1C0D8D38}">
      <dsp:nvSpPr>
        <dsp:cNvPr id="0" name=""/>
        <dsp:cNvSpPr/>
      </dsp:nvSpPr>
      <dsp:spPr>
        <a:xfrm>
          <a:off x="3831997" y="2724359"/>
          <a:ext cx="1740356" cy="1044213"/>
        </a:xfrm>
        <a:prstGeom prst="rect">
          <a:avLst/>
        </a:prstGeom>
        <a:solidFill>
          <a:schemeClr val="accent5">
            <a:hueOff val="5717468"/>
            <a:satOff val="-3679"/>
            <a:lumOff val="25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Decision Tree</a:t>
          </a:r>
          <a:endParaRPr lang="en-US" sz="1800" kern="1200"/>
        </a:p>
      </dsp:txBody>
      <dsp:txXfrm>
        <a:off x="3831997" y="2724359"/>
        <a:ext cx="1740356" cy="1044213"/>
      </dsp:txXfrm>
    </dsp:sp>
    <dsp:sp modelId="{ECA712A0-367D-4673-956C-E3224EE05BE6}">
      <dsp:nvSpPr>
        <dsp:cNvPr id="0" name=""/>
        <dsp:cNvSpPr/>
      </dsp:nvSpPr>
      <dsp:spPr>
        <a:xfrm>
          <a:off x="5746389" y="2724359"/>
          <a:ext cx="1740356" cy="1044213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Reference</a:t>
          </a:r>
          <a:endParaRPr lang="en-US" sz="1800" kern="1200"/>
        </a:p>
      </dsp:txBody>
      <dsp:txXfrm>
        <a:off x="5746389" y="2724359"/>
        <a:ext cx="1740356" cy="1044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E002-FDEE-4717-8080-17C4D5563695}">
      <dsp:nvSpPr>
        <dsp:cNvPr id="0" name=""/>
        <dsp:cNvSpPr/>
      </dsp:nvSpPr>
      <dsp:spPr>
        <a:xfrm>
          <a:off x="0" y="495"/>
          <a:ext cx="9404352" cy="1158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3246E-FE4A-474F-8FEA-73D7097C4EEF}">
      <dsp:nvSpPr>
        <dsp:cNvPr id="0" name=""/>
        <dsp:cNvSpPr/>
      </dsp:nvSpPr>
      <dsp:spPr>
        <a:xfrm>
          <a:off x="350506" y="261202"/>
          <a:ext cx="637284" cy="637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35628-E9D0-4EE2-95C5-659058FDB7C3}">
      <dsp:nvSpPr>
        <dsp:cNvPr id="0" name=""/>
        <dsp:cNvSpPr/>
      </dsp:nvSpPr>
      <dsp:spPr>
        <a:xfrm>
          <a:off x="1338296" y="495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Robots for rescue operations come under mechatronic systems since they involve design of mechanical as well as electronic systems for sensing and actuating units.</a:t>
          </a:r>
          <a:endParaRPr lang="en-US" sz="2200" kern="1200" dirty="0"/>
        </a:p>
      </dsp:txBody>
      <dsp:txXfrm>
        <a:off x="1338296" y="495"/>
        <a:ext cx="8066055" cy="1158698"/>
      </dsp:txXfrm>
    </dsp:sp>
    <dsp:sp modelId="{01217CE6-1A5A-41A2-8045-DAFDE5720078}">
      <dsp:nvSpPr>
        <dsp:cNvPr id="0" name=""/>
        <dsp:cNvSpPr/>
      </dsp:nvSpPr>
      <dsp:spPr>
        <a:xfrm>
          <a:off x="0" y="1448867"/>
          <a:ext cx="9404352" cy="11586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526E8-17A5-472C-8E53-D7595DEC5B9A}">
      <dsp:nvSpPr>
        <dsp:cNvPr id="0" name=""/>
        <dsp:cNvSpPr/>
      </dsp:nvSpPr>
      <dsp:spPr>
        <a:xfrm>
          <a:off x="350506" y="1709574"/>
          <a:ext cx="637284" cy="637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6C5F-F321-4899-ACFD-7680DC606F8C}">
      <dsp:nvSpPr>
        <dsp:cNvPr id="0" name=""/>
        <dsp:cNvSpPr/>
      </dsp:nvSpPr>
      <dsp:spPr>
        <a:xfrm>
          <a:off x="1338296" y="1448867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Our task is to develop a robot which is robust ,capable of moving on land and in water , assist in recovery and exploration of dangerous situations. </a:t>
          </a:r>
          <a:endParaRPr lang="en-US" sz="2200" kern="1200"/>
        </a:p>
      </dsp:txBody>
      <dsp:txXfrm>
        <a:off x="1338296" y="1448867"/>
        <a:ext cx="8066055" cy="1158698"/>
      </dsp:txXfrm>
    </dsp:sp>
    <dsp:sp modelId="{EF73A00D-EAFF-4A35-96E6-13FC5BF3DEB6}">
      <dsp:nvSpPr>
        <dsp:cNvPr id="0" name=""/>
        <dsp:cNvSpPr/>
      </dsp:nvSpPr>
      <dsp:spPr>
        <a:xfrm>
          <a:off x="0" y="2897240"/>
          <a:ext cx="9404352" cy="11586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36F50-CA77-419F-9000-D48EE9E9EF66}">
      <dsp:nvSpPr>
        <dsp:cNvPr id="0" name=""/>
        <dsp:cNvSpPr/>
      </dsp:nvSpPr>
      <dsp:spPr>
        <a:xfrm>
          <a:off x="350506" y="3157947"/>
          <a:ext cx="637284" cy="637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F10C6-191E-4CE8-B0B5-200D7D4E01E5}">
      <dsp:nvSpPr>
        <dsp:cNvPr id="0" name=""/>
        <dsp:cNvSpPr/>
      </dsp:nvSpPr>
      <dsp:spPr>
        <a:xfrm>
          <a:off x="1338296" y="2897240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It should be able to communicate with environment and work in coordination with other bots when needed.</a:t>
          </a:r>
          <a:endParaRPr lang="en-US" sz="2200" kern="1200" dirty="0"/>
        </a:p>
      </dsp:txBody>
      <dsp:txXfrm>
        <a:off x="1338296" y="2897240"/>
        <a:ext cx="8066055" cy="115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F7995-2084-4495-A852-65D10B0F000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E7BDF-F054-4123-AE3A-3735CFDBA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9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5A3E-3245-4F59-8700-AAFE998518D6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5AB5-9ED7-41DC-A908-7EF0967B461D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686A-AE1E-4047-A734-28A1D48BEBA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2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7BF0-B710-48B2-B9EC-3AB1B34CAB88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6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7823-FE52-4361-B112-AE24A29F6563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4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7ACF-970F-4124-862E-83153859C769}" type="datetime1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15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CE81-5353-494F-954B-22B921F0E69F}" type="datetime1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1A5-A304-4002-BC7A-6C23AE3A637D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4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A62F-377A-4918-A631-BC2CBC3602A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578C-DC05-46D7-8396-0B57FD9A02F3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8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D889-538F-45D2-A32F-4092FF35911C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6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2ADB-F073-4D52-A7E9-860827929458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2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76B5-EA1F-4A42-A068-C8E70A04C285}" type="datetime1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4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4A2-F96F-4CB7-9308-802E2D48576A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3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C27-AD01-43A2-8B32-E751DCAFB49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5AF-2018-4E37-8397-29F324D25424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8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A749-9D14-4850-B74D-A6A8E1BD9DDE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7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8D81CB-A606-4CC0-B64B-DDFA9C9D07F4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newswire.com/news-releases/gibbs-amphibians-set-to-establish-humdinga-assembly-subsidiary-in-qatar-803433636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upa1106/TheDarkKnights-MechatronicsPeojec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84EE-7F16-4AF0-9F55-CD9AF42DA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397" y="3278932"/>
            <a:ext cx="6974911" cy="8614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Bheeshmaraya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Bheemasamudra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Vruksharaj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Mehul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kumar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uttamchand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Sai Krupa Peraka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0FEC6-9A56-48FD-9347-108461E48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014" y="1029973"/>
            <a:ext cx="6133290" cy="21012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Rescue Bot- Team The Dark Knights</a:t>
            </a:r>
            <a:endParaRPr lang="en-IN" sz="4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4C76-FAE5-4A7C-AF25-62790D6C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9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114F-8CC1-4D6C-9F1A-D8A1D537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Diagram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806785-D2E7-48CF-8F7A-19847DF13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6" y="1325218"/>
            <a:ext cx="11012557" cy="508006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481EC-ECDD-4D5D-A875-623B1A4D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D234-4451-4911-AC60-2238768F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45" y="267707"/>
            <a:ext cx="9404723" cy="1400530"/>
          </a:xfrm>
        </p:spPr>
        <p:txBody>
          <a:bodyPr/>
          <a:lstStyle/>
          <a:p>
            <a:r>
              <a:rPr lang="en-US" dirty="0"/>
              <a:t>Activity Structure</a:t>
            </a:r>
            <a:endParaRPr lang="en-IN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B124C01-0726-4CC6-AC34-FDE996898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24" y="993914"/>
            <a:ext cx="8950731" cy="559638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106A5-0F05-4033-9E90-FBA1844A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4601-90BE-452C-9194-003CBCA1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76" y="94909"/>
            <a:ext cx="9404723" cy="1400530"/>
          </a:xfrm>
        </p:spPr>
        <p:txBody>
          <a:bodyPr/>
          <a:lstStyle/>
          <a:p>
            <a:r>
              <a:rPr lang="en-IN" dirty="0"/>
              <a:t>State Chart Diagram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C1C3CD1-C77F-46D3-901F-D91DDD2E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6" y="852004"/>
            <a:ext cx="7832446" cy="566757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5ECE6-286B-44B2-938A-2B0CF9BF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5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D8D3-4AF6-43CB-A0BF-53B9F3F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23" y="0"/>
            <a:ext cx="9404723" cy="1400530"/>
          </a:xfrm>
        </p:spPr>
        <p:txBody>
          <a:bodyPr/>
          <a:lstStyle/>
          <a:p>
            <a:r>
              <a:rPr lang="en-US" dirty="0"/>
              <a:t>System of Objectives</a:t>
            </a:r>
            <a:endParaRPr lang="en-IN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30C351-1245-4B1F-AF3C-6D7DE3CD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828676"/>
            <a:ext cx="8772525" cy="568642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A5CA0-40AA-4804-939B-5597CBE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6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5420-A3FE-4E59-9249-D356731C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Block Diagram</a:t>
            </a:r>
            <a:endParaRPr lang="en-IN" dirty="0"/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E3AF8FC1-BD7E-4CE2-AA2C-4EEB2BB4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448969"/>
            <a:ext cx="10306809" cy="495631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DEFDF-D4DE-414B-86B0-FDC349F2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2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94878-C90B-4BDC-82ED-639A7829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 Diagram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BA336-B5B7-4FC9-8DB1-F8C2F833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E93B458-3A03-48ED-B51F-457AA0898A2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200C9D6-E6A2-4D5B-922D-7545FD85B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7904366" cy="68579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506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EC2DB-0D24-44B8-AD7E-F07BEF77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Uppaal Model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E1D4B1-11A5-43CF-BD5C-83D88D7C1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399876"/>
            <a:ext cx="6275584" cy="4063440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9B34F-3EFD-437C-9D9B-396FCDE0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11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136B31B-5CB8-48DB-AFA1-6160CBEE9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9495966" cy="3291844"/>
          </a:xfrm>
          <a:prstGeom prst="rect">
            <a:avLst/>
          </a:prstGeom>
          <a:effectLst/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4D9C6-0044-4FF3-96B8-E220C1FCEA8F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Master Control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16C2A7-4889-4F07-A468-74989C66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60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DE26C9AD-1C7A-473F-B10C-B019BC54E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301067"/>
            <a:ext cx="9150807" cy="2630857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E2333-48F3-44B5-8366-E1835F7B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Slave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BD63-6679-400E-BACE-B218D36B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7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E7B16DA-77C4-47BF-8C9C-46021A5F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9802049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7E8DE-7B91-4721-B3BF-2529EA43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Slave position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081B-2953-4FDD-83C1-92C6B137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73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5817-1A91-494C-A481-BFE1CA74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DDDECA-FA90-46BC-9E77-6FFFB90AC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92749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4C2E9-98F2-4A70-A464-0A096C13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4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2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0664046-65B6-4213-9099-A333DA9627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9" t="13553" r="21880" b="22300"/>
          <a:stretch/>
        </p:blipFill>
        <p:spPr>
          <a:xfrm>
            <a:off x="6285703" y="1741745"/>
            <a:ext cx="3500562" cy="2186182"/>
          </a:xfrm>
          <a:prstGeom prst="rect">
            <a:avLst/>
          </a:prstGeom>
          <a:effectLst/>
        </p:spPr>
      </p:pic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161C-41EF-455A-B37F-097DAB16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Emulator and Obstacle Avoider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1D543A-4FCD-4B2D-AB78-CB14827C06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20221" r="33821" b="29945"/>
          <a:stretch/>
        </p:blipFill>
        <p:spPr>
          <a:xfrm>
            <a:off x="643855" y="636083"/>
            <a:ext cx="4493992" cy="3291844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994B-FE1A-4A24-8054-EA55349F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05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3A32B-B4DB-4B60-9933-DD04EC3D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BC5744-FC06-47E6-9F48-5678801F18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6" r="1" b="1"/>
          <a:stretch/>
        </p:blipFill>
        <p:spPr>
          <a:xfrm>
            <a:off x="643854" y="875672"/>
            <a:ext cx="6270662" cy="510619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EA89-572B-49E1-838B-90EB9EAA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A48C-940E-4EE4-8748-9B15498B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Parked Slaves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72AAED4-F888-4A7C-A702-1BF1A3580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334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A557DE-D22B-42E6-951D-0CA01380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5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9EE52-A21E-497E-87A9-4868CF5B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Uppaal Verifier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9814-818B-4D32-93D9-42CAE275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E93B458-3A03-48ED-B51F-457AA0898A2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DFE2AB-B885-4117-B6A0-E23C9E9B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8133152" cy="68580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2344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C1D2E-7D25-43DF-A8D0-2FDF939C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6A812-A478-491B-858F-6FF7DCA6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666896"/>
            <a:ext cx="5449889" cy="5524205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2B6FE-D78F-4F0F-AAC9-1AD287A110B6}"/>
              </a:ext>
            </a:extLst>
          </p:cNvPr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is one of the predictive modelling approaches used in statistics, data mining and machine learning.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trees are constructed via an algorithmic approach that identifies ways to split a data set based on different conditions. It is one of the most widely used and practical methods for supervised learning.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Tree models where the target variable can take a discrete set of values are called classification trees. Decision trees where the target variable can take continuous values (typically real numbers) are called regression</a:t>
            </a:r>
            <a:r>
              <a:rPr lang="en-US" sz="13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4BDCC-4077-4935-8652-ED5E661C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0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4422E-7CE5-4523-B1E4-0E04D737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1B169-6D52-4219-BDAF-BFD7BE0AB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150" y="647698"/>
            <a:ext cx="5339572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DC65C-13DA-4D57-B1F2-AEA3BE813DD6}"/>
              </a:ext>
            </a:extLst>
          </p:cNvPr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is used in our work for deploying slaves based on some parameters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parameters considered are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Distance of the bots from wreckage site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many people are affected in disaster location where slaves need to be deployed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Battery capacity of master bot which becomes master and calls slave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is the network feasibility between the bots and also remote control where data is continuously transmitted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of the day whether it is day or night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FC597-BF81-4108-AEA1-A68B896F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7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2E7F-E3D1-4F2B-B797-064D2825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0CA2-AEDF-4A1F-A6CC-81AFC760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2696"/>
            <a:ext cx="8946541" cy="5055703"/>
          </a:xfrm>
        </p:spPr>
        <p:txBody>
          <a:bodyPr>
            <a:normAutofit/>
          </a:bodyPr>
          <a:lstStyle/>
          <a:p>
            <a:r>
              <a:rPr lang="en-IN" sz="2000" dirty="0"/>
              <a:t>https://www.google.com/amp/s/www.nbcnews.com/mach/amp/ncna827806</a:t>
            </a:r>
          </a:p>
          <a:p>
            <a:r>
              <a:rPr lang="en-IN" sz="2000" dirty="0">
                <a:hlinkClick r:id="rId2"/>
              </a:rPr>
              <a:t>https://www.prnewswire.com/news-releases/gibbs-amphibians-set-to-establish-humdinga-assembly-subsidiary-in-qatar-803433636.html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2CDE-2C15-43F8-B93A-64FB15F2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08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B54-BE9F-4EF9-AD25-5E23054C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EFB2-E116-4720-BA25-8757BF6D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https://github.com/krupa1106/TheDarkKnights-MechatronicsPeoject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86B-7B25-4B91-BAF5-72D8306C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6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BA5F-1389-4DDC-9D00-94C2FB77D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F60D5-BEA2-40A7-9790-CD1C2C3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4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9AE-1457-4D93-8E6F-BED8348A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346245-918B-4070-A315-0881912C4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5439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5BAE8-09C6-43EA-816E-FD3D6D27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8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DFC6-4DB6-4995-AA8F-CEF6B02D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Rescue Bot- Dark Knight</a:t>
            </a:r>
            <a:endParaRPr lang="en-IN" dirty="0"/>
          </a:p>
        </p:txBody>
      </p:sp>
      <p:pic>
        <p:nvPicPr>
          <p:cNvPr id="5" name="Content Placeholder 4" descr="A person swimming in a pool of water&#10;&#10;Description automatically generated">
            <a:extLst>
              <a:ext uri="{FF2B5EF4-FFF2-40B4-BE49-F238E27FC236}">
                <a16:creationId xmlns:a16="http://schemas.microsoft.com/office/drawing/2014/main" id="{DDC0E181-2882-4CD4-A540-64D2B92A4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7" y="2155657"/>
            <a:ext cx="5657863" cy="3029407"/>
          </a:xfrm>
        </p:spPr>
      </p:pic>
      <p:pic>
        <p:nvPicPr>
          <p:cNvPr id="7" name="Picture 6" descr="A person riding on the back of a truck driving down a street&#10;&#10;Description automatically generated">
            <a:extLst>
              <a:ext uri="{FF2B5EF4-FFF2-40B4-BE49-F238E27FC236}">
                <a16:creationId xmlns:a16="http://schemas.microsoft.com/office/drawing/2014/main" id="{422BE495-C68C-4411-9B10-BA8E6092F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2137064"/>
            <a:ext cx="4572000" cy="3048000"/>
          </a:xfrm>
          <a:prstGeom prst="rect">
            <a:avLst/>
          </a:prstGeom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25A6E8E5-F5FA-413E-BEC6-8B10221584D5}"/>
              </a:ext>
            </a:extLst>
          </p:cNvPr>
          <p:cNvSpPr/>
          <p:nvPr/>
        </p:nvSpPr>
        <p:spPr>
          <a:xfrm>
            <a:off x="6231081" y="321316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AB47ED-940F-4A3A-996A-BDCDDA70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7AC6-8D04-4108-90BB-5F995823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Environmental Diagram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6F73B2C-64BC-4E4A-A144-EDC10F4549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" r="1" b="1"/>
          <a:stretch/>
        </p:blipFill>
        <p:spPr>
          <a:xfrm>
            <a:off x="0" y="-2"/>
            <a:ext cx="8084392" cy="6858001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74D73-A5EF-4D1A-90D2-AF456DAD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9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CF057-FDF6-454A-B9B9-24748A7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9604A96-9366-4F4E-9C8F-D64F472CC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8084392" cy="685800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17CD8-C106-4954-A47C-8DFF2449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B7180-2B7E-468B-9B07-73A7DA0F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Application Scenarios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633FEC-AA04-4F8F-BBBC-B4E6BC608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b="12595"/>
          <a:stretch/>
        </p:blipFill>
        <p:spPr>
          <a:xfrm>
            <a:off x="108481" y="639904"/>
            <a:ext cx="7736943" cy="5578187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6E63B-51B1-4F2F-8AA5-B0A1F4BC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6FE2DD-80A0-4B17-8562-0D411093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-1"/>
            <a:ext cx="7552577" cy="6858000"/>
          </a:xfrm>
          <a:prstGeom prst="rect">
            <a:avLst/>
          </a:prstGeom>
          <a:effectLst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162F55E-5A22-4403-89C4-0576A116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Application Scenarios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CDAC8-2556-43FC-A490-ED97856F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48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D09B-8AC0-4F25-BA97-BF655C73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9149"/>
            <a:ext cx="9404723" cy="1400530"/>
          </a:xfrm>
        </p:spPr>
        <p:txBody>
          <a:bodyPr/>
          <a:lstStyle/>
          <a:p>
            <a:r>
              <a:rPr lang="en-US" dirty="0"/>
              <a:t>Requirement Diagram</a:t>
            </a:r>
            <a:endParaRPr lang="en-IN" dirty="0"/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732893B-02BE-4A34-B8C6-3AE0F71E1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821635"/>
            <a:ext cx="9965962" cy="589721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E4DD12-F56D-422A-BAFF-242F4EA5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5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Rescue Bot- Team The Dark Knights</vt:lpstr>
      <vt:lpstr>Contents</vt:lpstr>
      <vt:lpstr>Introduction</vt:lpstr>
      <vt:lpstr>Rescue Bot- Dark Knight</vt:lpstr>
      <vt:lpstr>Environmental Diagram</vt:lpstr>
      <vt:lpstr>Use Case Diagram</vt:lpstr>
      <vt:lpstr>Application Scenarios</vt:lpstr>
      <vt:lpstr>Application Scenarios</vt:lpstr>
      <vt:lpstr>Requirement Diagram</vt:lpstr>
      <vt:lpstr>Functional Diagram</vt:lpstr>
      <vt:lpstr>Activity Structure</vt:lpstr>
      <vt:lpstr>State Chart Diagram</vt:lpstr>
      <vt:lpstr>System of Objectives</vt:lpstr>
      <vt:lpstr>Internal Block Diagram</vt:lpstr>
      <vt:lpstr>Component Diagram</vt:lpstr>
      <vt:lpstr>Uppaal Model</vt:lpstr>
      <vt:lpstr>PowerPoint Presentation</vt:lpstr>
      <vt:lpstr>Slave Control </vt:lpstr>
      <vt:lpstr>Slave position</vt:lpstr>
      <vt:lpstr>Emulator and Obstacle Avoider</vt:lpstr>
      <vt:lpstr>Sequence Diagram</vt:lpstr>
      <vt:lpstr>Parked Slaves </vt:lpstr>
      <vt:lpstr>Uppaal Verifier</vt:lpstr>
      <vt:lpstr>Decision Tree</vt:lpstr>
      <vt:lpstr>Decision Tree</vt:lpstr>
      <vt:lpstr>References</vt:lpstr>
      <vt:lpstr>Git Hub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Bot- Team The Dark Knights</dc:title>
  <dc:creator>Peraka, Sai Krupa</dc:creator>
  <cp:lastModifiedBy>Peraka, Sai Krupa</cp:lastModifiedBy>
  <cp:revision>1</cp:revision>
  <dcterms:created xsi:type="dcterms:W3CDTF">2020-07-05T14:53:03Z</dcterms:created>
  <dcterms:modified xsi:type="dcterms:W3CDTF">2020-07-05T14:53:21Z</dcterms:modified>
</cp:coreProperties>
</file>