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E5AF-BB7F-44D1-B5B4-118EBCFC6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AEFCD-1F54-424D-B0CE-5F87D6185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CAEE2-FF8D-4740-94EC-ABC32B987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3A64-641D-4155-9AA4-3117C4CE1174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48814-C090-4365-BC9E-26971355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6F474-1817-45EC-8101-9C67739E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92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9B81-1169-4A5E-A969-D6FD01FF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F789A-A3A5-4AFC-93BD-87B7DC544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2EB1C-97BD-4CEC-BC0E-3D8FD791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3A64-641D-4155-9AA4-3117C4CE1174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6FB99-D740-4E30-9288-83BB3991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6FB9D-0164-4510-A367-B193315F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638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422899-434B-4C4C-9863-C299971B8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FFD67-E077-4755-8D3C-EC9CDC53F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3A51A-592D-4397-B3C3-FF238CED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3A64-641D-4155-9AA4-3117C4CE1174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2FB15-EDB9-479F-BC43-33FD9B6E3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96054-A06C-49D7-9115-7E7C219E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21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2919-E6DA-4DCA-B327-3D5FC4E08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70442-4899-4739-ABF1-C4026B6F6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79F41-53ED-42FB-9196-6C089D6CF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3A64-641D-4155-9AA4-3117C4CE1174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7A008-5C53-4AEA-B025-7F19BF8C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E9BBB-B380-4D8D-80A1-2F99E929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82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ECDBB-3835-4A95-9F06-E13CC006A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4EA4D-57F7-4970-97A7-D67FE1E28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8DF4B-CBD8-492A-8846-8AF467D0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3A64-641D-4155-9AA4-3117C4CE1174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37FE3-0826-4901-BC4E-68390BAF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46D1B-3429-431A-8717-5AC5105D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72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5A24-64B0-4089-9F21-C6B6B52F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5F3EC-46B3-476E-9179-530E0B80C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AD37F-84EC-4C72-938E-3E03C82BA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7EA7C-DA02-497B-BBF9-8B0CD816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3A64-641D-4155-9AA4-3117C4CE1174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AA4C2-9765-4647-A679-121B81DE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E0330-8267-4D87-A3F7-94374785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64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07CE-8553-4531-9D57-7DB1FD715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FAB51-23C8-4482-A705-58C600829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97649-0E55-4F00-828A-420E057D9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AAA7DC-EB11-474F-A7C0-D4531C733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5BCD6-2299-40D1-B02E-35177F8AF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B8EBD3-94F6-4FA3-BC33-B4A6FBE6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3A64-641D-4155-9AA4-3117C4CE1174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F7E0E7-ED1A-4BD1-8AD8-EDCB93195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4F0A2-BAC3-4E7F-ADB8-79C1BBB2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78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2917-FF66-44B3-8CED-B1F9C6C4A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108DC-34EE-4696-B613-FD606BDB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3A64-641D-4155-9AA4-3117C4CE1174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6C73-8F16-4E87-B3C3-ACF78D5E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EB8C8-8172-42B4-860D-9E927949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23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DF4AFA-6186-4F80-B480-86FA7266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3A64-641D-4155-9AA4-3117C4CE1174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991C3-6FB9-4F2F-AE85-FDD15737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DCA27-20A0-4F8A-B09D-7AED5C81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79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17099-0FF1-494E-9C71-3A345F5DB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F57AF-CAAE-4E73-A8B4-B25DBC6EE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745DC-8D0F-4643-A0A8-B4048217C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0C20B-AD99-4DE3-B714-3889C340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3A64-641D-4155-9AA4-3117C4CE1174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1F90B-344B-4C42-B9B2-841FE78E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24ACF-E0AE-4678-BB12-A2A2A280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89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8F92-F16B-49E5-BAC1-DAA28BBA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F6061-EA1A-4796-8241-6A4D95337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F8B50-4196-49DB-9244-63499969D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6FDF6-1E73-4BE7-AE6F-81DBB0BA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3A64-641D-4155-9AA4-3117C4CE1174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0E5B1-B277-407C-8637-49E067B9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E7166-73D0-4ECA-9DBF-7FA5C464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62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F552C4-BD0D-4794-BD09-816102D86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E201A-3571-4A48-B5A9-CFFE9CBDB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9AA1F-48D7-4506-A550-5CE9EE198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13A64-641D-4155-9AA4-3117C4CE1174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17568-6D4D-4904-8EE9-F660B826B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4F53-43B5-42B9-ADC6-CFB36D4D6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08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FEC6-9A56-48FD-9347-108461E48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Rescue Bot- Team The Dark Knights</a:t>
            </a:r>
            <a:endParaRPr lang="en-IN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484EE-7F16-4AF0-9F55-CD9AF42DA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BY:</a:t>
            </a:r>
            <a:br>
              <a:rPr lang="en-US" dirty="0"/>
            </a:br>
            <a:r>
              <a:rPr lang="en-US" dirty="0"/>
              <a:t>Bheeshma</a:t>
            </a:r>
            <a:br>
              <a:rPr lang="en-US" dirty="0"/>
            </a:br>
            <a:r>
              <a:rPr lang="en-US" dirty="0"/>
              <a:t>Mehul</a:t>
            </a:r>
          </a:p>
          <a:p>
            <a:pPr>
              <a:lnSpc>
                <a:spcPct val="100000"/>
              </a:lnSpc>
            </a:pPr>
            <a:r>
              <a:rPr lang="en-US" dirty="0"/>
              <a:t>Sai Krupa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3899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BD234-4451-4911-AC60-2238768F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  <a:endParaRPr lang="en-IN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6D21584-97DF-4342-8FB6-0A766002C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139" y="1825625"/>
            <a:ext cx="6635721" cy="4351338"/>
          </a:xfrm>
        </p:spPr>
      </p:pic>
    </p:spTree>
    <p:extLst>
      <p:ext uri="{BB962C8B-B14F-4D97-AF65-F5344CB8AC3E}">
        <p14:creationId xmlns:p14="http://schemas.microsoft.com/office/powerpoint/2010/main" val="8850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97DB-3B67-4083-A2BE-15821FFF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Scenario</a:t>
            </a:r>
            <a:endParaRPr lang="en-IN" dirty="0"/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BE5317A-B50C-478A-B04D-741C7829C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429" y="1825625"/>
            <a:ext cx="3737142" cy="4351338"/>
          </a:xfrm>
        </p:spPr>
      </p:pic>
    </p:spTree>
    <p:extLst>
      <p:ext uri="{BB962C8B-B14F-4D97-AF65-F5344CB8AC3E}">
        <p14:creationId xmlns:p14="http://schemas.microsoft.com/office/powerpoint/2010/main" val="1302447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77AC6-8D04-4108-90BB-5F995823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</a:t>
            </a:r>
            <a:endParaRPr lang="en-IN" dirty="0"/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6F73B2C-64BC-4E4A-A144-EDC10F454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50" y="2390703"/>
            <a:ext cx="4152900" cy="3200400"/>
          </a:xfrm>
        </p:spPr>
      </p:pic>
    </p:spTree>
    <p:extLst>
      <p:ext uri="{BB962C8B-B14F-4D97-AF65-F5344CB8AC3E}">
        <p14:creationId xmlns:p14="http://schemas.microsoft.com/office/powerpoint/2010/main" val="529294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D8D3-4AF6-43CB-A0BF-53B9F3FA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of Objectives</a:t>
            </a:r>
            <a:endParaRPr lang="en-IN" dirty="0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B30C351-1245-4B1F-AF3C-6D7DE3CD5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946" y="1825625"/>
            <a:ext cx="4098107" cy="4351338"/>
          </a:xfrm>
        </p:spPr>
      </p:pic>
    </p:spTree>
    <p:extLst>
      <p:ext uri="{BB962C8B-B14F-4D97-AF65-F5344CB8AC3E}">
        <p14:creationId xmlns:p14="http://schemas.microsoft.com/office/powerpoint/2010/main" val="781060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0C0C75-6A93-49E6-BD49-31CDFB64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Uppal Model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27304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3452C2-29AD-45E6-B592-E21ECCBE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1758318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2E7F-E3D1-4F2B-B797-064D2825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00CA2-AEDF-4A1F-A6CC-81AFC760D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Fig 1-https://www.google.com/amp/s/www.nbcnews.com/mach/amp/ncna827806</a:t>
            </a:r>
          </a:p>
          <a:p>
            <a:r>
              <a:rPr lang="en-IN" sz="2000" dirty="0"/>
              <a:t>Fig 2-https://www.prnewswire.com/news-releases/gibbs-amphibians-set-to-establish-humdinga-assembly-subsidiary-in-qatar-803433636.html</a:t>
            </a:r>
          </a:p>
        </p:txBody>
      </p:sp>
    </p:spTree>
    <p:extLst>
      <p:ext uri="{BB962C8B-B14F-4D97-AF65-F5344CB8AC3E}">
        <p14:creationId xmlns:p14="http://schemas.microsoft.com/office/powerpoint/2010/main" val="161650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5817-1A91-494C-A481-BFE1CA74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A63EF-B04D-4161-AA5A-A08F30210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Requirement Diagram</a:t>
            </a:r>
          </a:p>
          <a:p>
            <a:r>
              <a:rPr lang="en-US" dirty="0"/>
              <a:t>Use case Diagram</a:t>
            </a:r>
          </a:p>
          <a:p>
            <a:r>
              <a:rPr lang="en-US" dirty="0"/>
              <a:t>Block Diagram</a:t>
            </a:r>
          </a:p>
          <a:p>
            <a:r>
              <a:rPr lang="en-US" dirty="0"/>
              <a:t>Functional Diagram</a:t>
            </a:r>
          </a:p>
          <a:p>
            <a:r>
              <a:rPr lang="en-US" dirty="0"/>
              <a:t>Component Diagram</a:t>
            </a:r>
          </a:p>
          <a:p>
            <a:r>
              <a:rPr lang="en-US" dirty="0"/>
              <a:t>Activity Diagram</a:t>
            </a:r>
          </a:p>
          <a:p>
            <a:r>
              <a:rPr lang="en-US" dirty="0"/>
              <a:t>Application scenario</a:t>
            </a:r>
          </a:p>
          <a:p>
            <a:r>
              <a:rPr lang="en-US" dirty="0"/>
              <a:t>Environmental Diagram</a:t>
            </a:r>
          </a:p>
          <a:p>
            <a:r>
              <a:rPr lang="en-IN" dirty="0"/>
              <a:t>System of Objectives</a:t>
            </a:r>
          </a:p>
          <a:p>
            <a:r>
              <a:rPr lang="en-IN" dirty="0"/>
              <a:t>Uppal Model</a:t>
            </a:r>
          </a:p>
          <a:p>
            <a:r>
              <a:rPr lang="en-IN" dirty="0"/>
              <a:t>Decision Tree</a:t>
            </a:r>
          </a:p>
          <a:p>
            <a:r>
              <a:rPr lang="en-IN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93424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89AE-1457-4D93-8E6F-BED8348A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22EE1-9D95-42E4-BAB3-EB12B0986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582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1DFC6-4DB6-4995-AA8F-CEF6B02D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Rescue Bot- Dark Knight</a:t>
            </a:r>
            <a:endParaRPr lang="en-IN" dirty="0"/>
          </a:p>
        </p:txBody>
      </p:sp>
      <p:pic>
        <p:nvPicPr>
          <p:cNvPr id="5" name="Content Placeholder 4" descr="A person swimming in a pool of water&#10;&#10;Description automatically generated">
            <a:extLst>
              <a:ext uri="{FF2B5EF4-FFF2-40B4-BE49-F238E27FC236}">
                <a16:creationId xmlns:a16="http://schemas.microsoft.com/office/drawing/2014/main" id="{DDC0E181-2882-4CD4-A540-64D2B92A4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7" y="2155657"/>
            <a:ext cx="5657863" cy="3029407"/>
          </a:xfrm>
        </p:spPr>
      </p:pic>
      <p:pic>
        <p:nvPicPr>
          <p:cNvPr id="7" name="Picture 6" descr="A person riding on the back of a truck driving down a street&#10;&#10;Description automatically generated">
            <a:extLst>
              <a:ext uri="{FF2B5EF4-FFF2-40B4-BE49-F238E27FC236}">
                <a16:creationId xmlns:a16="http://schemas.microsoft.com/office/drawing/2014/main" id="{422BE495-C68C-4411-9B10-BA8E6092F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563" y="2137064"/>
            <a:ext cx="4572000" cy="3048000"/>
          </a:xfrm>
          <a:prstGeom prst="rect">
            <a:avLst/>
          </a:prstGeom>
        </p:spPr>
      </p:pic>
      <p:sp>
        <p:nvSpPr>
          <p:cNvPr id="9" name="Plus Sign 8">
            <a:extLst>
              <a:ext uri="{FF2B5EF4-FFF2-40B4-BE49-F238E27FC236}">
                <a16:creationId xmlns:a16="http://schemas.microsoft.com/office/drawing/2014/main" id="{25A6E8E5-F5FA-413E-BEC6-8B10221584D5}"/>
              </a:ext>
            </a:extLst>
          </p:cNvPr>
          <p:cNvSpPr/>
          <p:nvPr/>
        </p:nvSpPr>
        <p:spPr>
          <a:xfrm>
            <a:off x="6231081" y="3213160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0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D09B-8AC0-4F25-BA97-BF655C73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Diagram</a:t>
            </a:r>
            <a:endParaRPr lang="en-IN" dirty="0"/>
          </a:p>
        </p:txBody>
      </p:sp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1732893B-02BE-4A34-B8C6-3AE0F71E1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88" y="1825625"/>
            <a:ext cx="9606023" cy="4351338"/>
          </a:xfrm>
        </p:spPr>
      </p:pic>
    </p:spTree>
    <p:extLst>
      <p:ext uri="{BB962C8B-B14F-4D97-AF65-F5344CB8AC3E}">
        <p14:creationId xmlns:p14="http://schemas.microsoft.com/office/powerpoint/2010/main" val="419385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F057-FDF6-454A-B9B9-24748A75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  <a:endParaRPr lang="en-IN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9604A96-9366-4F4E-9C8F-D64F472CC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46" y="1825625"/>
            <a:ext cx="9803308" cy="4351338"/>
          </a:xfrm>
        </p:spPr>
      </p:pic>
    </p:spTree>
    <p:extLst>
      <p:ext uri="{BB962C8B-B14F-4D97-AF65-F5344CB8AC3E}">
        <p14:creationId xmlns:p14="http://schemas.microsoft.com/office/powerpoint/2010/main" val="217336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5420-A3FE-4E59-9249-D356731C2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Block Diagram</a:t>
            </a:r>
            <a:endParaRPr lang="en-IN" dirty="0"/>
          </a:p>
        </p:txBody>
      </p:sp>
      <p:pic>
        <p:nvPicPr>
          <p:cNvPr id="5" name="Content Placeholder 4" descr="A close up of a clock&#10;&#10;Description automatically generated">
            <a:extLst>
              <a:ext uri="{FF2B5EF4-FFF2-40B4-BE49-F238E27FC236}">
                <a16:creationId xmlns:a16="http://schemas.microsoft.com/office/drawing/2014/main" id="{E3AF8FC1-BD7E-4CE2-AA2C-4EEB2BB4A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7489"/>
            <a:ext cx="10515600" cy="2687609"/>
          </a:xfrm>
        </p:spPr>
      </p:pic>
    </p:spTree>
    <p:extLst>
      <p:ext uri="{BB962C8B-B14F-4D97-AF65-F5344CB8AC3E}">
        <p14:creationId xmlns:p14="http://schemas.microsoft.com/office/powerpoint/2010/main" val="1563123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114F-8CC1-4D6C-9F1A-D8A1D537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Diagram</a:t>
            </a:r>
            <a:endParaRPr lang="en-IN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806785-D2E7-48CF-8F7A-19847DF13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7508"/>
            <a:ext cx="10515600" cy="4127572"/>
          </a:xfrm>
        </p:spPr>
      </p:pic>
    </p:spTree>
    <p:extLst>
      <p:ext uri="{BB962C8B-B14F-4D97-AF65-F5344CB8AC3E}">
        <p14:creationId xmlns:p14="http://schemas.microsoft.com/office/powerpoint/2010/main" val="369546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FD83B-E733-44BB-95C8-86023E58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Diagram</a:t>
            </a:r>
            <a:endParaRPr lang="en-IN" dirty="0"/>
          </a:p>
        </p:txBody>
      </p:sp>
      <p:pic>
        <p:nvPicPr>
          <p:cNvPr id="5" name="Content Placeholder 4" descr="A star in the dark&#10;&#10;Description automatically generated">
            <a:extLst>
              <a:ext uri="{FF2B5EF4-FFF2-40B4-BE49-F238E27FC236}">
                <a16:creationId xmlns:a16="http://schemas.microsoft.com/office/drawing/2014/main" id="{2A83CF1A-DE9D-4D04-8109-64C766586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984" y="1825625"/>
            <a:ext cx="7966032" cy="4351338"/>
          </a:xfrm>
        </p:spPr>
      </p:pic>
    </p:spTree>
    <p:extLst>
      <p:ext uri="{BB962C8B-B14F-4D97-AF65-F5344CB8AC3E}">
        <p14:creationId xmlns:p14="http://schemas.microsoft.com/office/powerpoint/2010/main" val="1081062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109</Words>
  <Application>Microsoft Office PowerPoint</Application>
  <PresentationFormat>Widescreen</PresentationFormat>
  <Paragraphs>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Rescue Bot- Team The Dark Knights</vt:lpstr>
      <vt:lpstr>Contents</vt:lpstr>
      <vt:lpstr>Introduction</vt:lpstr>
      <vt:lpstr>Rescue Bot- Dark Knight</vt:lpstr>
      <vt:lpstr>Requirement Diagram</vt:lpstr>
      <vt:lpstr>Use Case Diagram</vt:lpstr>
      <vt:lpstr>Internal Block Diagram</vt:lpstr>
      <vt:lpstr>Functional Diagram</vt:lpstr>
      <vt:lpstr>Component Diagram</vt:lpstr>
      <vt:lpstr>Activity Diagram</vt:lpstr>
      <vt:lpstr>Application Scenario</vt:lpstr>
      <vt:lpstr>Environmental</vt:lpstr>
      <vt:lpstr>System of Objectives</vt:lpstr>
      <vt:lpstr>Uppal Model</vt:lpstr>
      <vt:lpstr>Decision Tree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Rescue Bot- Team The Dark Knights</dc:title>
  <dc:creator>Peraka, Sai Krupa</dc:creator>
  <cp:lastModifiedBy>Peraka, Sai Krupa</cp:lastModifiedBy>
  <cp:revision>2</cp:revision>
  <dcterms:created xsi:type="dcterms:W3CDTF">2020-07-02T17:16:53Z</dcterms:created>
  <dcterms:modified xsi:type="dcterms:W3CDTF">2020-07-02T17:30:49Z</dcterms:modified>
</cp:coreProperties>
</file>