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9" r:id="rId4"/>
    <p:sldId id="260" r:id="rId5"/>
    <p:sldId id="263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9772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35796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7014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007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3470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4400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5727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0315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7354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3300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1181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3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A857-6487-41E0-8182-BF6172006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IN" dirty="0"/>
              <a:t>COMPUTER ORGANIZATION AND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2A163-A827-42DB-B37A-5CE09CA87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71" y="3100250"/>
            <a:ext cx="11234058" cy="3265715"/>
          </a:xfrm>
        </p:spPr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IN" sz="2400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College Name</a:t>
            </a:r>
            <a:r>
              <a:rPr lang="en-IN" sz="2400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r>
              <a:rPr lang="en-IN" sz="1800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Birla Vishwakarma Mahavidyalaya Engineering College</a:t>
            </a:r>
            <a:endParaRPr lang="en-IN" sz="2000" cap="none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IN" sz="2400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 Name</a:t>
            </a:r>
            <a:r>
              <a:rPr lang="en-IN" sz="2000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Computer Gia</a:t>
            </a:r>
          </a:p>
          <a:p>
            <a:pPr lvl="0" algn="ctr">
              <a:spcBef>
                <a:spcPts val="1080"/>
              </a:spcBef>
              <a:buSzPts val="3480"/>
            </a:pPr>
            <a:r>
              <a:rPr lang="en-IN" sz="2400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Subject</a:t>
            </a:r>
            <a:r>
              <a:rPr lang="en-IN" sz="2000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r>
              <a:rPr lang="en-IN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and architecture</a:t>
            </a:r>
          </a:p>
          <a:p>
            <a:pPr lvl="0">
              <a:spcBef>
                <a:spcPts val="1080"/>
              </a:spcBef>
              <a:buSzPts val="3480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Group Members:								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2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 Patel Krupa        				20CP301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Vasava Prachi		     	 		20CP302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86314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B5CB-B131-431B-B47D-256930D6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638A-6743-4A4A-BEB8-92BAC1BE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331217813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B5CB-B131-431B-B47D-256930D6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638A-6743-4A4A-BEB8-92BAC1BE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aimed to developing an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Arkanoid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using Graphics in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game is made very simple and Interactive for use.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565479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B5CB-B131-431B-B47D-256930D6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638A-6743-4A4A-BEB8-92BAC1BE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game three Lives are Provides for User.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can be played using Keyboard.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user hit Bricks then 5 Point added in Score and when loosing a ball user can loose 20 points.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game user can select Game mode when he or she can choose Fast, Medium and Slow level.</a:t>
            </a:r>
          </a:p>
        </p:txBody>
      </p:sp>
    </p:spTree>
    <p:extLst>
      <p:ext uri="{BB962C8B-B14F-4D97-AF65-F5344CB8AC3E}">
        <p14:creationId xmlns:p14="http://schemas.microsoft.com/office/powerpoint/2010/main" val="127312917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B5CB-B131-431B-B47D-256930D6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7D293A-E1B0-49C1-8A5F-0BE6AC715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811" y="2052572"/>
            <a:ext cx="7839998" cy="4530982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749E9E-D4F7-4ADD-9C25-D7BC8C0288B5}"/>
              </a:ext>
            </a:extLst>
          </p:cNvPr>
          <p:cNvSpPr txBox="1">
            <a:spLocks/>
          </p:cNvSpPr>
          <p:nvPr/>
        </p:nvSpPr>
        <p:spPr>
          <a:xfrm>
            <a:off x="496389" y="2052572"/>
            <a:ext cx="3274421" cy="4530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This is our Homepage of </a:t>
            </a:r>
            <a:r>
              <a:rPr lang="en-IN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Arkanoid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Game.</a:t>
            </a:r>
          </a:p>
          <a:p>
            <a:endParaRPr lang="en-I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6785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B5CB-B131-431B-B47D-256930D6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749E9E-D4F7-4ADD-9C25-D7BC8C0288B5}"/>
              </a:ext>
            </a:extLst>
          </p:cNvPr>
          <p:cNvSpPr txBox="1">
            <a:spLocks/>
          </p:cNvSpPr>
          <p:nvPr/>
        </p:nvSpPr>
        <p:spPr>
          <a:xfrm>
            <a:off x="496389" y="2052572"/>
            <a:ext cx="3274421" cy="4530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here user can select game mode.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2C8ABF-23AE-4D74-8F37-90AF31928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96"/>
          <a:stretch/>
        </p:blipFill>
        <p:spPr>
          <a:xfrm>
            <a:off x="3884022" y="2124891"/>
            <a:ext cx="7811589" cy="4356667"/>
          </a:xfrm>
        </p:spPr>
      </p:pic>
    </p:spTree>
    <p:extLst>
      <p:ext uri="{BB962C8B-B14F-4D97-AF65-F5344CB8AC3E}">
        <p14:creationId xmlns:p14="http://schemas.microsoft.com/office/powerpoint/2010/main" val="391267854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B5CB-B131-431B-B47D-256930D6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749E9E-D4F7-4ADD-9C25-D7BC8C0288B5}"/>
              </a:ext>
            </a:extLst>
          </p:cNvPr>
          <p:cNvSpPr txBox="1">
            <a:spLocks/>
          </p:cNvSpPr>
          <p:nvPr/>
        </p:nvSpPr>
        <p:spPr>
          <a:xfrm>
            <a:off x="496389" y="2052572"/>
            <a:ext cx="3274421" cy="4530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Arkanoid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0C39DA-2ED8-47A3-883F-165F2B76D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052" y="2052572"/>
            <a:ext cx="8290560" cy="4530982"/>
          </a:xfrm>
        </p:spPr>
      </p:pic>
    </p:spTree>
    <p:extLst>
      <p:ext uri="{BB962C8B-B14F-4D97-AF65-F5344CB8AC3E}">
        <p14:creationId xmlns:p14="http://schemas.microsoft.com/office/powerpoint/2010/main" val="84200661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B5CB-B131-431B-B47D-256930D6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749E9E-D4F7-4ADD-9C25-D7BC8C0288B5}"/>
              </a:ext>
            </a:extLst>
          </p:cNvPr>
          <p:cNvSpPr txBox="1">
            <a:spLocks/>
          </p:cNvSpPr>
          <p:nvPr/>
        </p:nvSpPr>
        <p:spPr>
          <a:xfrm>
            <a:off x="496389" y="2052572"/>
            <a:ext cx="3274421" cy="4530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user Loss three Bolls then game is finished and this message Display on screen.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5E15FC-DFFF-4A50-B233-CF6942B0A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2"/>
          <a:stretch/>
        </p:blipFill>
        <p:spPr>
          <a:xfrm>
            <a:off x="4009909" y="2333897"/>
            <a:ext cx="7685702" cy="4249656"/>
          </a:xfrm>
        </p:spPr>
      </p:pic>
    </p:spTree>
    <p:extLst>
      <p:ext uri="{BB962C8B-B14F-4D97-AF65-F5344CB8AC3E}">
        <p14:creationId xmlns:p14="http://schemas.microsoft.com/office/powerpoint/2010/main" val="403538447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1523</TotalTime>
  <Words>186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Gill Sans MT</vt:lpstr>
      <vt:lpstr>Times New Roman</vt:lpstr>
      <vt:lpstr>Wingdings</vt:lpstr>
      <vt:lpstr>Wingdings 2</vt:lpstr>
      <vt:lpstr>Dividend</vt:lpstr>
      <vt:lpstr>COMPUTER ORGANIZATION AND ARCHITECTURE</vt:lpstr>
      <vt:lpstr>Overview</vt:lpstr>
      <vt:lpstr>Introduction </vt:lpstr>
      <vt:lpstr>features</vt:lpstr>
      <vt:lpstr>Snapshots</vt:lpstr>
      <vt:lpstr>Snapshots</vt:lpstr>
      <vt:lpstr>Snapshots</vt:lpstr>
      <vt:lpstr>Snapshots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Prachi Vasava</dc:creator>
  <cp:lastModifiedBy>20CP302</cp:lastModifiedBy>
  <cp:revision>41</cp:revision>
  <dcterms:created xsi:type="dcterms:W3CDTF">2021-03-05T13:37:08Z</dcterms:created>
  <dcterms:modified xsi:type="dcterms:W3CDTF">2021-05-06T05:24:51Z</dcterms:modified>
</cp:coreProperties>
</file>