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3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C63C5B-D763-4D1D-B5D0-2803355DD43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6358EA-80A7-4225-A1CC-AEA9EA683747}">
      <dgm:prSet/>
      <dgm:spPr/>
      <dgm:t>
        <a:bodyPr/>
        <a:lstStyle/>
        <a:p>
          <a:r>
            <a:rPr lang="en-IN"/>
            <a:t>LOGIN MODULE</a:t>
          </a:r>
          <a:endParaRPr lang="en-US"/>
        </a:p>
      </dgm:t>
    </dgm:pt>
    <dgm:pt modelId="{DA421EE0-319F-4796-A41A-49F84BE09DFD}" type="parTrans" cxnId="{22F02EB9-5C5A-453C-A74F-82EA4086CF1A}">
      <dgm:prSet/>
      <dgm:spPr/>
      <dgm:t>
        <a:bodyPr/>
        <a:lstStyle/>
        <a:p>
          <a:endParaRPr lang="en-US"/>
        </a:p>
      </dgm:t>
    </dgm:pt>
    <dgm:pt modelId="{19DFBBD2-281C-4BB9-8E83-0040A27427E6}" type="sibTrans" cxnId="{22F02EB9-5C5A-453C-A74F-82EA4086CF1A}">
      <dgm:prSet/>
      <dgm:spPr/>
      <dgm:t>
        <a:bodyPr/>
        <a:lstStyle/>
        <a:p>
          <a:endParaRPr lang="en-US"/>
        </a:p>
      </dgm:t>
    </dgm:pt>
    <dgm:pt modelId="{97318313-C446-4029-9850-BD9E4D67C39C}">
      <dgm:prSet/>
      <dgm:spPr/>
      <dgm:t>
        <a:bodyPr/>
        <a:lstStyle/>
        <a:p>
          <a:r>
            <a:rPr lang="en-IN"/>
            <a:t>APPLICATION HOME PAGE</a:t>
          </a:r>
          <a:endParaRPr lang="en-US"/>
        </a:p>
      </dgm:t>
    </dgm:pt>
    <dgm:pt modelId="{9D5F0B5B-1A95-439D-AB4B-1B35200E48A2}" type="parTrans" cxnId="{537086E4-24FB-4033-9E92-600C2FFCE2A8}">
      <dgm:prSet/>
      <dgm:spPr/>
      <dgm:t>
        <a:bodyPr/>
        <a:lstStyle/>
        <a:p>
          <a:endParaRPr lang="en-US"/>
        </a:p>
      </dgm:t>
    </dgm:pt>
    <dgm:pt modelId="{47C96C25-4FE3-4A3C-B521-07364D70F2DD}" type="sibTrans" cxnId="{537086E4-24FB-4033-9E92-600C2FFCE2A8}">
      <dgm:prSet/>
      <dgm:spPr/>
      <dgm:t>
        <a:bodyPr/>
        <a:lstStyle/>
        <a:p>
          <a:endParaRPr lang="en-US"/>
        </a:p>
      </dgm:t>
    </dgm:pt>
    <dgm:pt modelId="{50B70FF2-63A6-4A94-B446-D80BC5D586CB}">
      <dgm:prSet/>
      <dgm:spPr/>
      <dgm:t>
        <a:bodyPr/>
        <a:lstStyle/>
        <a:p>
          <a:r>
            <a:rPr lang="en-IN"/>
            <a:t>LAST YEAR CUT OFF</a:t>
          </a:r>
          <a:endParaRPr lang="en-US"/>
        </a:p>
      </dgm:t>
    </dgm:pt>
    <dgm:pt modelId="{F2423E62-50B2-4B1A-B25E-4F963E64730E}" type="parTrans" cxnId="{C857BB9D-ABCF-4887-BF1E-5DA1893BFAFF}">
      <dgm:prSet/>
      <dgm:spPr/>
      <dgm:t>
        <a:bodyPr/>
        <a:lstStyle/>
        <a:p>
          <a:endParaRPr lang="en-US"/>
        </a:p>
      </dgm:t>
    </dgm:pt>
    <dgm:pt modelId="{C25238EA-377B-422E-8932-5BA8BEDD6558}" type="sibTrans" cxnId="{C857BB9D-ABCF-4887-BF1E-5DA1893BFAFF}">
      <dgm:prSet/>
      <dgm:spPr/>
      <dgm:t>
        <a:bodyPr/>
        <a:lstStyle/>
        <a:p>
          <a:endParaRPr lang="en-US"/>
        </a:p>
      </dgm:t>
    </dgm:pt>
    <dgm:pt modelId="{38812A91-3CC8-4EF3-B4D7-32AC4B889FA7}">
      <dgm:prSet/>
      <dgm:spPr/>
      <dgm:t>
        <a:bodyPr/>
        <a:lstStyle/>
        <a:p>
          <a:r>
            <a:rPr lang="en-IN"/>
            <a:t>PLACEMENT</a:t>
          </a:r>
          <a:endParaRPr lang="en-US"/>
        </a:p>
      </dgm:t>
    </dgm:pt>
    <dgm:pt modelId="{DE3EE6A1-16CA-4F9B-8CAC-6751790558B9}" type="parTrans" cxnId="{64D24E82-EA67-4C71-8CA6-B40ECD1FA0C7}">
      <dgm:prSet/>
      <dgm:spPr/>
      <dgm:t>
        <a:bodyPr/>
        <a:lstStyle/>
        <a:p>
          <a:endParaRPr lang="en-US"/>
        </a:p>
      </dgm:t>
    </dgm:pt>
    <dgm:pt modelId="{94716EB8-4671-4A65-A81A-7CE54CEC6748}" type="sibTrans" cxnId="{64D24E82-EA67-4C71-8CA6-B40ECD1FA0C7}">
      <dgm:prSet/>
      <dgm:spPr/>
      <dgm:t>
        <a:bodyPr/>
        <a:lstStyle/>
        <a:p>
          <a:endParaRPr lang="en-US"/>
        </a:p>
      </dgm:t>
    </dgm:pt>
    <dgm:pt modelId="{BDAB3339-4D46-4B91-8A55-96C00860B08A}">
      <dgm:prSet/>
      <dgm:spPr/>
      <dgm:t>
        <a:bodyPr/>
        <a:lstStyle/>
        <a:p>
          <a:r>
            <a:rPr lang="en-IN"/>
            <a:t>KEY DATES</a:t>
          </a:r>
          <a:endParaRPr lang="en-US"/>
        </a:p>
      </dgm:t>
    </dgm:pt>
    <dgm:pt modelId="{10449EB9-64F5-4FEA-AFDA-1C9850A2C618}" type="parTrans" cxnId="{327243DA-7B28-4DD1-856D-1A028DFAA2BD}">
      <dgm:prSet/>
      <dgm:spPr/>
      <dgm:t>
        <a:bodyPr/>
        <a:lstStyle/>
        <a:p>
          <a:endParaRPr lang="en-US"/>
        </a:p>
      </dgm:t>
    </dgm:pt>
    <dgm:pt modelId="{812438C5-8C59-4E66-B2BF-4842338ED500}" type="sibTrans" cxnId="{327243DA-7B28-4DD1-856D-1A028DFAA2BD}">
      <dgm:prSet/>
      <dgm:spPr/>
      <dgm:t>
        <a:bodyPr/>
        <a:lstStyle/>
        <a:p>
          <a:endParaRPr lang="en-US"/>
        </a:p>
      </dgm:t>
    </dgm:pt>
    <dgm:pt modelId="{CA081E7D-BCBD-48BA-BB87-5A78E416AC96}">
      <dgm:prSet/>
      <dgm:spPr/>
      <dgm:t>
        <a:bodyPr/>
        <a:lstStyle/>
        <a:p>
          <a:r>
            <a:rPr lang="en-IN"/>
            <a:t>SCHOLARSHIP</a:t>
          </a:r>
          <a:endParaRPr lang="en-US"/>
        </a:p>
      </dgm:t>
    </dgm:pt>
    <dgm:pt modelId="{92671F75-85CC-47F1-8C54-487D4453F9AE}" type="parTrans" cxnId="{B480D46A-9E7D-49B0-93ED-C03C62DD7EAF}">
      <dgm:prSet/>
      <dgm:spPr/>
      <dgm:t>
        <a:bodyPr/>
        <a:lstStyle/>
        <a:p>
          <a:endParaRPr lang="en-US"/>
        </a:p>
      </dgm:t>
    </dgm:pt>
    <dgm:pt modelId="{A7D33FBA-A052-4962-9DF1-ED64A320263D}" type="sibTrans" cxnId="{B480D46A-9E7D-49B0-93ED-C03C62DD7EAF}">
      <dgm:prSet/>
      <dgm:spPr/>
      <dgm:t>
        <a:bodyPr/>
        <a:lstStyle/>
        <a:p>
          <a:endParaRPr lang="en-US"/>
        </a:p>
      </dgm:t>
    </dgm:pt>
    <dgm:pt modelId="{A3248003-6005-4CD1-A7CB-2366291DE1BF}">
      <dgm:prSet/>
      <dgm:spPr/>
      <dgm:t>
        <a:bodyPr/>
        <a:lstStyle/>
        <a:p>
          <a:r>
            <a:rPr lang="en-IN"/>
            <a:t>COLLEGES</a:t>
          </a:r>
          <a:endParaRPr lang="en-US"/>
        </a:p>
      </dgm:t>
    </dgm:pt>
    <dgm:pt modelId="{C321045E-A663-45D4-87E1-6EDD12254014}" type="parTrans" cxnId="{FCFAA638-B309-4041-AB2A-613749674F0A}">
      <dgm:prSet/>
      <dgm:spPr/>
      <dgm:t>
        <a:bodyPr/>
        <a:lstStyle/>
        <a:p>
          <a:endParaRPr lang="en-US"/>
        </a:p>
      </dgm:t>
    </dgm:pt>
    <dgm:pt modelId="{B36D0FF5-0F31-4016-AD6E-7D942DD1C868}" type="sibTrans" cxnId="{FCFAA638-B309-4041-AB2A-613749674F0A}">
      <dgm:prSet/>
      <dgm:spPr/>
      <dgm:t>
        <a:bodyPr/>
        <a:lstStyle/>
        <a:p>
          <a:endParaRPr lang="en-US"/>
        </a:p>
      </dgm:t>
    </dgm:pt>
    <dgm:pt modelId="{99A3BEAF-C33A-48D9-AFC7-425D3C2F8C28}">
      <dgm:prSet/>
      <dgm:spPr/>
      <dgm:t>
        <a:bodyPr/>
        <a:lstStyle/>
        <a:p>
          <a:r>
            <a:rPr lang="en-IN"/>
            <a:t>RESULT</a:t>
          </a:r>
          <a:endParaRPr lang="en-US"/>
        </a:p>
      </dgm:t>
    </dgm:pt>
    <dgm:pt modelId="{7AC51497-BBA4-4402-8306-2EFA123B1A1C}" type="parTrans" cxnId="{DC48BD51-A4D6-42DB-849A-365EC3B042A6}">
      <dgm:prSet/>
      <dgm:spPr/>
      <dgm:t>
        <a:bodyPr/>
        <a:lstStyle/>
        <a:p>
          <a:endParaRPr lang="en-US"/>
        </a:p>
      </dgm:t>
    </dgm:pt>
    <dgm:pt modelId="{2703E37D-1953-46D9-AF9D-A765D4B4F89C}" type="sibTrans" cxnId="{DC48BD51-A4D6-42DB-849A-365EC3B042A6}">
      <dgm:prSet/>
      <dgm:spPr/>
      <dgm:t>
        <a:bodyPr/>
        <a:lstStyle/>
        <a:p>
          <a:endParaRPr lang="en-US"/>
        </a:p>
      </dgm:t>
    </dgm:pt>
    <dgm:pt modelId="{2E666223-3A47-496C-B9AB-6D7003635F6F}">
      <dgm:prSet/>
      <dgm:spPr/>
      <dgm:t>
        <a:bodyPr/>
        <a:lstStyle/>
        <a:p>
          <a:r>
            <a:rPr lang="en-IN"/>
            <a:t>MAP</a:t>
          </a:r>
          <a:endParaRPr lang="en-US"/>
        </a:p>
      </dgm:t>
    </dgm:pt>
    <dgm:pt modelId="{A89AFEAD-4066-4F4B-813B-70DC64D46707}" type="parTrans" cxnId="{F4684E6A-62F0-470C-B157-2462659CE4C3}">
      <dgm:prSet/>
      <dgm:spPr/>
      <dgm:t>
        <a:bodyPr/>
        <a:lstStyle/>
        <a:p>
          <a:endParaRPr lang="en-US"/>
        </a:p>
      </dgm:t>
    </dgm:pt>
    <dgm:pt modelId="{644DF305-6A30-4730-923A-9D9026FF8809}" type="sibTrans" cxnId="{F4684E6A-62F0-470C-B157-2462659CE4C3}">
      <dgm:prSet/>
      <dgm:spPr/>
      <dgm:t>
        <a:bodyPr/>
        <a:lstStyle/>
        <a:p>
          <a:endParaRPr lang="en-US"/>
        </a:p>
      </dgm:t>
    </dgm:pt>
    <dgm:pt modelId="{6EFB6563-A274-4DC4-A90F-F24881B28A36}">
      <dgm:prSet/>
      <dgm:spPr/>
      <dgm:t>
        <a:bodyPr/>
        <a:lstStyle/>
        <a:p>
          <a:r>
            <a:rPr lang="en-IN" dirty="0"/>
            <a:t>MANAGEMENT QUOTA ADMISSION PROCESSS</a:t>
          </a:r>
          <a:endParaRPr lang="en-US" dirty="0"/>
        </a:p>
      </dgm:t>
    </dgm:pt>
    <dgm:pt modelId="{332D443B-2205-4277-BE10-DDBE06B35EAA}" type="parTrans" cxnId="{3998E673-07FD-4020-A5C6-36A6FDF12F7E}">
      <dgm:prSet/>
      <dgm:spPr/>
      <dgm:t>
        <a:bodyPr/>
        <a:lstStyle/>
        <a:p>
          <a:endParaRPr lang="en-US"/>
        </a:p>
      </dgm:t>
    </dgm:pt>
    <dgm:pt modelId="{85F1906F-4F0F-4AA4-B971-30DC07306920}" type="sibTrans" cxnId="{3998E673-07FD-4020-A5C6-36A6FDF12F7E}">
      <dgm:prSet/>
      <dgm:spPr/>
      <dgm:t>
        <a:bodyPr/>
        <a:lstStyle/>
        <a:p>
          <a:endParaRPr lang="en-US"/>
        </a:p>
      </dgm:t>
    </dgm:pt>
    <dgm:pt modelId="{848132F8-7E45-4DBF-AD1E-9A5C02DABC1B}">
      <dgm:prSet/>
      <dgm:spPr/>
      <dgm:t>
        <a:bodyPr/>
        <a:lstStyle/>
        <a:p>
          <a:r>
            <a:rPr lang="en-US" dirty="0"/>
            <a:t>CVM ADMIN PANEL</a:t>
          </a:r>
        </a:p>
      </dgm:t>
    </dgm:pt>
    <dgm:pt modelId="{C154E0D8-E35D-4C69-AB21-A795DFA9AAA6}" type="parTrans" cxnId="{924E0B59-AAC2-4EDD-897F-1334A0BE970E}">
      <dgm:prSet/>
      <dgm:spPr/>
      <dgm:t>
        <a:bodyPr/>
        <a:lstStyle/>
        <a:p>
          <a:endParaRPr lang="en-IN"/>
        </a:p>
      </dgm:t>
    </dgm:pt>
    <dgm:pt modelId="{6592003B-E97B-4F84-BDAA-3FC1E4AF004D}" type="sibTrans" cxnId="{924E0B59-AAC2-4EDD-897F-1334A0BE970E}">
      <dgm:prSet/>
      <dgm:spPr/>
      <dgm:t>
        <a:bodyPr/>
        <a:lstStyle/>
        <a:p>
          <a:endParaRPr lang="en-IN"/>
        </a:p>
      </dgm:t>
    </dgm:pt>
    <dgm:pt modelId="{BA6634F6-E132-437A-A63D-C8A98961D44A}" type="pres">
      <dgm:prSet presAssocID="{89C63C5B-D763-4D1D-B5D0-2803355DD43D}" presName="vert0" presStyleCnt="0">
        <dgm:presLayoutVars>
          <dgm:dir/>
          <dgm:animOne val="branch"/>
          <dgm:animLvl val="lvl"/>
        </dgm:presLayoutVars>
      </dgm:prSet>
      <dgm:spPr/>
    </dgm:pt>
    <dgm:pt modelId="{5CC9498B-047F-41EE-AC3F-55B3F1F415D5}" type="pres">
      <dgm:prSet presAssocID="{ED6358EA-80A7-4225-A1CC-AEA9EA683747}" presName="thickLine" presStyleLbl="alignNode1" presStyleIdx="0" presStyleCnt="11"/>
      <dgm:spPr/>
    </dgm:pt>
    <dgm:pt modelId="{108B0A03-8D55-4454-9ABD-6525A41D5F51}" type="pres">
      <dgm:prSet presAssocID="{ED6358EA-80A7-4225-A1CC-AEA9EA683747}" presName="horz1" presStyleCnt="0"/>
      <dgm:spPr/>
    </dgm:pt>
    <dgm:pt modelId="{34243928-666A-44B6-90D8-20469CED2111}" type="pres">
      <dgm:prSet presAssocID="{ED6358EA-80A7-4225-A1CC-AEA9EA683747}" presName="tx1" presStyleLbl="revTx" presStyleIdx="0" presStyleCnt="11"/>
      <dgm:spPr/>
    </dgm:pt>
    <dgm:pt modelId="{47114818-C778-436F-974D-6F433C4835E9}" type="pres">
      <dgm:prSet presAssocID="{ED6358EA-80A7-4225-A1CC-AEA9EA683747}" presName="vert1" presStyleCnt="0"/>
      <dgm:spPr/>
    </dgm:pt>
    <dgm:pt modelId="{5AE1FE2F-0CE3-4162-8D70-DE041E7D6EA3}" type="pres">
      <dgm:prSet presAssocID="{97318313-C446-4029-9850-BD9E4D67C39C}" presName="thickLine" presStyleLbl="alignNode1" presStyleIdx="1" presStyleCnt="11"/>
      <dgm:spPr/>
    </dgm:pt>
    <dgm:pt modelId="{EF1A33FF-1E46-4303-8F31-4F7978BC7912}" type="pres">
      <dgm:prSet presAssocID="{97318313-C446-4029-9850-BD9E4D67C39C}" presName="horz1" presStyleCnt="0"/>
      <dgm:spPr/>
    </dgm:pt>
    <dgm:pt modelId="{C99B0AB2-FF52-4BBF-A6B7-FDADA9BB64B7}" type="pres">
      <dgm:prSet presAssocID="{97318313-C446-4029-9850-BD9E4D67C39C}" presName="tx1" presStyleLbl="revTx" presStyleIdx="1" presStyleCnt="11"/>
      <dgm:spPr/>
    </dgm:pt>
    <dgm:pt modelId="{51FD9B24-BC1A-43EA-941D-5ED3166D3241}" type="pres">
      <dgm:prSet presAssocID="{97318313-C446-4029-9850-BD9E4D67C39C}" presName="vert1" presStyleCnt="0"/>
      <dgm:spPr/>
    </dgm:pt>
    <dgm:pt modelId="{73020914-52DA-4438-A175-E2A8AF0AE837}" type="pres">
      <dgm:prSet presAssocID="{50B70FF2-63A6-4A94-B446-D80BC5D586CB}" presName="thickLine" presStyleLbl="alignNode1" presStyleIdx="2" presStyleCnt="11"/>
      <dgm:spPr/>
    </dgm:pt>
    <dgm:pt modelId="{D02DDDA2-CFD8-4950-BA50-E5C26A73886B}" type="pres">
      <dgm:prSet presAssocID="{50B70FF2-63A6-4A94-B446-D80BC5D586CB}" presName="horz1" presStyleCnt="0"/>
      <dgm:spPr/>
    </dgm:pt>
    <dgm:pt modelId="{5A2C23AF-4895-42D7-871B-263C1A60DADF}" type="pres">
      <dgm:prSet presAssocID="{50B70FF2-63A6-4A94-B446-D80BC5D586CB}" presName="tx1" presStyleLbl="revTx" presStyleIdx="2" presStyleCnt="11"/>
      <dgm:spPr/>
    </dgm:pt>
    <dgm:pt modelId="{B7F08AE4-B80D-4554-87C3-185F3DB223BD}" type="pres">
      <dgm:prSet presAssocID="{50B70FF2-63A6-4A94-B446-D80BC5D586CB}" presName="vert1" presStyleCnt="0"/>
      <dgm:spPr/>
    </dgm:pt>
    <dgm:pt modelId="{FBC416CA-CEAE-4228-A196-E78CCA835161}" type="pres">
      <dgm:prSet presAssocID="{38812A91-3CC8-4EF3-B4D7-32AC4B889FA7}" presName="thickLine" presStyleLbl="alignNode1" presStyleIdx="3" presStyleCnt="11"/>
      <dgm:spPr/>
    </dgm:pt>
    <dgm:pt modelId="{377893B3-8E93-448E-8AB0-0CDC0BEE5BFB}" type="pres">
      <dgm:prSet presAssocID="{38812A91-3CC8-4EF3-B4D7-32AC4B889FA7}" presName="horz1" presStyleCnt="0"/>
      <dgm:spPr/>
    </dgm:pt>
    <dgm:pt modelId="{728A876C-ED93-45EC-A7D9-FC4CE9F63C4F}" type="pres">
      <dgm:prSet presAssocID="{38812A91-3CC8-4EF3-B4D7-32AC4B889FA7}" presName="tx1" presStyleLbl="revTx" presStyleIdx="3" presStyleCnt="11"/>
      <dgm:spPr/>
    </dgm:pt>
    <dgm:pt modelId="{56CD27B0-3975-4CE8-9E22-0F7B45787938}" type="pres">
      <dgm:prSet presAssocID="{38812A91-3CC8-4EF3-B4D7-32AC4B889FA7}" presName="vert1" presStyleCnt="0"/>
      <dgm:spPr/>
    </dgm:pt>
    <dgm:pt modelId="{398F61FA-B0B8-4D56-9878-267C19F24065}" type="pres">
      <dgm:prSet presAssocID="{BDAB3339-4D46-4B91-8A55-96C00860B08A}" presName="thickLine" presStyleLbl="alignNode1" presStyleIdx="4" presStyleCnt="11"/>
      <dgm:spPr/>
    </dgm:pt>
    <dgm:pt modelId="{88BB83C9-F4A7-47F8-8753-C998698A71E2}" type="pres">
      <dgm:prSet presAssocID="{BDAB3339-4D46-4B91-8A55-96C00860B08A}" presName="horz1" presStyleCnt="0"/>
      <dgm:spPr/>
    </dgm:pt>
    <dgm:pt modelId="{046D73DB-CC47-4B01-BC38-2B662FA94CFB}" type="pres">
      <dgm:prSet presAssocID="{BDAB3339-4D46-4B91-8A55-96C00860B08A}" presName="tx1" presStyleLbl="revTx" presStyleIdx="4" presStyleCnt="11"/>
      <dgm:spPr/>
    </dgm:pt>
    <dgm:pt modelId="{BCB59011-E885-4F15-B567-68B18BC0413B}" type="pres">
      <dgm:prSet presAssocID="{BDAB3339-4D46-4B91-8A55-96C00860B08A}" presName="vert1" presStyleCnt="0"/>
      <dgm:spPr/>
    </dgm:pt>
    <dgm:pt modelId="{1EA59AC9-C2E3-4E8D-B041-D34B7C18C560}" type="pres">
      <dgm:prSet presAssocID="{CA081E7D-BCBD-48BA-BB87-5A78E416AC96}" presName="thickLine" presStyleLbl="alignNode1" presStyleIdx="5" presStyleCnt="11"/>
      <dgm:spPr/>
    </dgm:pt>
    <dgm:pt modelId="{248BAAF2-278E-45BC-BEE7-EE48DF5AA049}" type="pres">
      <dgm:prSet presAssocID="{CA081E7D-BCBD-48BA-BB87-5A78E416AC96}" presName="horz1" presStyleCnt="0"/>
      <dgm:spPr/>
    </dgm:pt>
    <dgm:pt modelId="{E51FCB48-61CA-4767-9DE2-F70EFB58E273}" type="pres">
      <dgm:prSet presAssocID="{CA081E7D-BCBD-48BA-BB87-5A78E416AC96}" presName="tx1" presStyleLbl="revTx" presStyleIdx="5" presStyleCnt="11"/>
      <dgm:spPr/>
    </dgm:pt>
    <dgm:pt modelId="{256D36DC-F82E-4116-9BA6-2DEDE2F60063}" type="pres">
      <dgm:prSet presAssocID="{CA081E7D-BCBD-48BA-BB87-5A78E416AC96}" presName="vert1" presStyleCnt="0"/>
      <dgm:spPr/>
    </dgm:pt>
    <dgm:pt modelId="{4216CFE0-2F05-4616-9E53-DE7C35391D6D}" type="pres">
      <dgm:prSet presAssocID="{A3248003-6005-4CD1-A7CB-2366291DE1BF}" presName="thickLine" presStyleLbl="alignNode1" presStyleIdx="6" presStyleCnt="11"/>
      <dgm:spPr/>
    </dgm:pt>
    <dgm:pt modelId="{58246359-AEB3-43B3-81FC-DBAC824932DC}" type="pres">
      <dgm:prSet presAssocID="{A3248003-6005-4CD1-A7CB-2366291DE1BF}" presName="horz1" presStyleCnt="0"/>
      <dgm:spPr/>
    </dgm:pt>
    <dgm:pt modelId="{55FFBB3C-D4DA-4680-A8A9-ECC1815A6F93}" type="pres">
      <dgm:prSet presAssocID="{A3248003-6005-4CD1-A7CB-2366291DE1BF}" presName="tx1" presStyleLbl="revTx" presStyleIdx="6" presStyleCnt="11"/>
      <dgm:spPr/>
    </dgm:pt>
    <dgm:pt modelId="{304B8180-3D68-4BD7-8B06-C1742786FF38}" type="pres">
      <dgm:prSet presAssocID="{A3248003-6005-4CD1-A7CB-2366291DE1BF}" presName="vert1" presStyleCnt="0"/>
      <dgm:spPr/>
    </dgm:pt>
    <dgm:pt modelId="{D5EE9E3F-F9B6-43C8-81BA-164D07656029}" type="pres">
      <dgm:prSet presAssocID="{99A3BEAF-C33A-48D9-AFC7-425D3C2F8C28}" presName="thickLine" presStyleLbl="alignNode1" presStyleIdx="7" presStyleCnt="11"/>
      <dgm:spPr/>
    </dgm:pt>
    <dgm:pt modelId="{49F3FC43-7977-4A16-9C81-518EC77F81C5}" type="pres">
      <dgm:prSet presAssocID="{99A3BEAF-C33A-48D9-AFC7-425D3C2F8C28}" presName="horz1" presStyleCnt="0"/>
      <dgm:spPr/>
    </dgm:pt>
    <dgm:pt modelId="{2F9AAEAC-B1FE-4411-BCA1-8F7FA34A85DE}" type="pres">
      <dgm:prSet presAssocID="{99A3BEAF-C33A-48D9-AFC7-425D3C2F8C28}" presName="tx1" presStyleLbl="revTx" presStyleIdx="7" presStyleCnt="11"/>
      <dgm:spPr/>
    </dgm:pt>
    <dgm:pt modelId="{E2F18F20-C4C3-46BE-AE51-6D43B2FAA4DD}" type="pres">
      <dgm:prSet presAssocID="{99A3BEAF-C33A-48D9-AFC7-425D3C2F8C28}" presName="vert1" presStyleCnt="0"/>
      <dgm:spPr/>
    </dgm:pt>
    <dgm:pt modelId="{78D3B1AF-8007-4023-9F1F-14261EC09D71}" type="pres">
      <dgm:prSet presAssocID="{2E666223-3A47-496C-B9AB-6D7003635F6F}" presName="thickLine" presStyleLbl="alignNode1" presStyleIdx="8" presStyleCnt="11"/>
      <dgm:spPr/>
    </dgm:pt>
    <dgm:pt modelId="{D3A1ACCF-C2DE-46D6-822F-283A9DC96F8B}" type="pres">
      <dgm:prSet presAssocID="{2E666223-3A47-496C-B9AB-6D7003635F6F}" presName="horz1" presStyleCnt="0"/>
      <dgm:spPr/>
    </dgm:pt>
    <dgm:pt modelId="{7727CD71-A757-4017-9907-8983EAE7ACB6}" type="pres">
      <dgm:prSet presAssocID="{2E666223-3A47-496C-B9AB-6D7003635F6F}" presName="tx1" presStyleLbl="revTx" presStyleIdx="8" presStyleCnt="11"/>
      <dgm:spPr/>
    </dgm:pt>
    <dgm:pt modelId="{BC3D3AF1-BD07-41E6-A86A-4AF3C0FF5B7A}" type="pres">
      <dgm:prSet presAssocID="{2E666223-3A47-496C-B9AB-6D7003635F6F}" presName="vert1" presStyleCnt="0"/>
      <dgm:spPr/>
    </dgm:pt>
    <dgm:pt modelId="{C925707F-C5F9-42A2-9F79-39752F5300BE}" type="pres">
      <dgm:prSet presAssocID="{6EFB6563-A274-4DC4-A90F-F24881B28A36}" presName="thickLine" presStyleLbl="alignNode1" presStyleIdx="9" presStyleCnt="11"/>
      <dgm:spPr/>
    </dgm:pt>
    <dgm:pt modelId="{0750FC28-1D3E-40D5-B8FA-EFD526291B09}" type="pres">
      <dgm:prSet presAssocID="{6EFB6563-A274-4DC4-A90F-F24881B28A36}" presName="horz1" presStyleCnt="0"/>
      <dgm:spPr/>
    </dgm:pt>
    <dgm:pt modelId="{5BA8B0DE-D1A0-4CB4-BC1F-CE860391A13B}" type="pres">
      <dgm:prSet presAssocID="{6EFB6563-A274-4DC4-A90F-F24881B28A36}" presName="tx1" presStyleLbl="revTx" presStyleIdx="9" presStyleCnt="11"/>
      <dgm:spPr/>
    </dgm:pt>
    <dgm:pt modelId="{9FCDB648-F606-4B64-B0A5-B498F306B42C}" type="pres">
      <dgm:prSet presAssocID="{6EFB6563-A274-4DC4-A90F-F24881B28A36}" presName="vert1" presStyleCnt="0"/>
      <dgm:spPr/>
    </dgm:pt>
    <dgm:pt modelId="{4BF09665-4C05-4CD8-852B-92330DDF7913}" type="pres">
      <dgm:prSet presAssocID="{848132F8-7E45-4DBF-AD1E-9A5C02DABC1B}" presName="thickLine" presStyleLbl="alignNode1" presStyleIdx="10" presStyleCnt="11"/>
      <dgm:spPr/>
    </dgm:pt>
    <dgm:pt modelId="{38CA5817-CF07-4D27-BA64-9CDC75ECAAEA}" type="pres">
      <dgm:prSet presAssocID="{848132F8-7E45-4DBF-AD1E-9A5C02DABC1B}" presName="horz1" presStyleCnt="0"/>
      <dgm:spPr/>
    </dgm:pt>
    <dgm:pt modelId="{602B8F4C-B168-42F9-9C71-32CA96039131}" type="pres">
      <dgm:prSet presAssocID="{848132F8-7E45-4DBF-AD1E-9A5C02DABC1B}" presName="tx1" presStyleLbl="revTx" presStyleIdx="10" presStyleCnt="11"/>
      <dgm:spPr/>
    </dgm:pt>
    <dgm:pt modelId="{E288A3D2-C1B1-4CBE-BA8F-D711452F9A4C}" type="pres">
      <dgm:prSet presAssocID="{848132F8-7E45-4DBF-AD1E-9A5C02DABC1B}" presName="vert1" presStyleCnt="0"/>
      <dgm:spPr/>
    </dgm:pt>
  </dgm:ptLst>
  <dgm:cxnLst>
    <dgm:cxn modelId="{9E09D103-40BF-4771-A3EF-E8C3F5072410}" type="presOf" srcId="{97318313-C446-4029-9850-BD9E4D67C39C}" destId="{C99B0AB2-FF52-4BBF-A6B7-FDADA9BB64B7}" srcOrd="0" destOrd="0" presId="urn:microsoft.com/office/officeart/2008/layout/LinedList"/>
    <dgm:cxn modelId="{1CDADC0A-A7BC-452A-9084-B330E4645D61}" type="presOf" srcId="{38812A91-3CC8-4EF3-B4D7-32AC4B889FA7}" destId="{728A876C-ED93-45EC-A7D9-FC4CE9F63C4F}" srcOrd="0" destOrd="0" presId="urn:microsoft.com/office/officeart/2008/layout/LinedList"/>
    <dgm:cxn modelId="{FCFAA638-B309-4041-AB2A-613749674F0A}" srcId="{89C63C5B-D763-4D1D-B5D0-2803355DD43D}" destId="{A3248003-6005-4CD1-A7CB-2366291DE1BF}" srcOrd="6" destOrd="0" parTransId="{C321045E-A663-45D4-87E1-6EDD12254014}" sibTransId="{B36D0FF5-0F31-4016-AD6E-7D942DD1C868}"/>
    <dgm:cxn modelId="{2F7CCF38-6F68-4E46-A966-04A9BE6F9156}" type="presOf" srcId="{99A3BEAF-C33A-48D9-AFC7-425D3C2F8C28}" destId="{2F9AAEAC-B1FE-4411-BCA1-8F7FA34A85DE}" srcOrd="0" destOrd="0" presId="urn:microsoft.com/office/officeart/2008/layout/LinedList"/>
    <dgm:cxn modelId="{89CC1040-4CA4-4F00-8F75-6B48EDF583CC}" type="presOf" srcId="{89C63C5B-D763-4D1D-B5D0-2803355DD43D}" destId="{BA6634F6-E132-437A-A63D-C8A98961D44A}" srcOrd="0" destOrd="0" presId="urn:microsoft.com/office/officeart/2008/layout/LinedList"/>
    <dgm:cxn modelId="{96324D65-F491-466F-9D6C-71591EF1A656}" type="presOf" srcId="{ED6358EA-80A7-4225-A1CC-AEA9EA683747}" destId="{34243928-666A-44B6-90D8-20469CED2111}" srcOrd="0" destOrd="0" presId="urn:microsoft.com/office/officeart/2008/layout/LinedList"/>
    <dgm:cxn modelId="{23024768-7454-44C2-89E5-154509497BCF}" type="presOf" srcId="{6EFB6563-A274-4DC4-A90F-F24881B28A36}" destId="{5BA8B0DE-D1A0-4CB4-BC1F-CE860391A13B}" srcOrd="0" destOrd="0" presId="urn:microsoft.com/office/officeart/2008/layout/LinedList"/>
    <dgm:cxn modelId="{F4684E6A-62F0-470C-B157-2462659CE4C3}" srcId="{89C63C5B-D763-4D1D-B5D0-2803355DD43D}" destId="{2E666223-3A47-496C-B9AB-6D7003635F6F}" srcOrd="8" destOrd="0" parTransId="{A89AFEAD-4066-4F4B-813B-70DC64D46707}" sibTransId="{644DF305-6A30-4730-923A-9D9026FF8809}"/>
    <dgm:cxn modelId="{B480D46A-9E7D-49B0-93ED-C03C62DD7EAF}" srcId="{89C63C5B-D763-4D1D-B5D0-2803355DD43D}" destId="{CA081E7D-BCBD-48BA-BB87-5A78E416AC96}" srcOrd="5" destOrd="0" parTransId="{92671F75-85CC-47F1-8C54-487D4453F9AE}" sibTransId="{A7D33FBA-A052-4962-9DF1-ED64A320263D}"/>
    <dgm:cxn modelId="{6B326B6F-7079-4E90-9A7B-380A3F5692EE}" type="presOf" srcId="{50B70FF2-63A6-4A94-B446-D80BC5D586CB}" destId="{5A2C23AF-4895-42D7-871B-263C1A60DADF}" srcOrd="0" destOrd="0" presId="urn:microsoft.com/office/officeart/2008/layout/LinedList"/>
    <dgm:cxn modelId="{DC48BD51-A4D6-42DB-849A-365EC3B042A6}" srcId="{89C63C5B-D763-4D1D-B5D0-2803355DD43D}" destId="{99A3BEAF-C33A-48D9-AFC7-425D3C2F8C28}" srcOrd="7" destOrd="0" parTransId="{7AC51497-BBA4-4402-8306-2EFA123B1A1C}" sibTransId="{2703E37D-1953-46D9-AF9D-A765D4B4F89C}"/>
    <dgm:cxn modelId="{3998E673-07FD-4020-A5C6-36A6FDF12F7E}" srcId="{89C63C5B-D763-4D1D-B5D0-2803355DD43D}" destId="{6EFB6563-A274-4DC4-A90F-F24881B28A36}" srcOrd="9" destOrd="0" parTransId="{332D443B-2205-4277-BE10-DDBE06B35EAA}" sibTransId="{85F1906F-4F0F-4AA4-B971-30DC07306920}"/>
    <dgm:cxn modelId="{8A953876-012F-442D-B678-596E88CF6A53}" type="presOf" srcId="{848132F8-7E45-4DBF-AD1E-9A5C02DABC1B}" destId="{602B8F4C-B168-42F9-9C71-32CA96039131}" srcOrd="0" destOrd="0" presId="urn:microsoft.com/office/officeart/2008/layout/LinedList"/>
    <dgm:cxn modelId="{924E0B59-AAC2-4EDD-897F-1334A0BE970E}" srcId="{89C63C5B-D763-4D1D-B5D0-2803355DD43D}" destId="{848132F8-7E45-4DBF-AD1E-9A5C02DABC1B}" srcOrd="10" destOrd="0" parTransId="{C154E0D8-E35D-4C69-AB21-A795DFA9AAA6}" sibTransId="{6592003B-E97B-4F84-BDAA-3FC1E4AF004D}"/>
    <dgm:cxn modelId="{64D24E82-EA67-4C71-8CA6-B40ECD1FA0C7}" srcId="{89C63C5B-D763-4D1D-B5D0-2803355DD43D}" destId="{38812A91-3CC8-4EF3-B4D7-32AC4B889FA7}" srcOrd="3" destOrd="0" parTransId="{DE3EE6A1-16CA-4F9B-8CAC-6751790558B9}" sibTransId="{94716EB8-4671-4A65-A81A-7CE54CEC6748}"/>
    <dgm:cxn modelId="{68FC4C85-EC2F-4600-B236-72FAC8DA3BBF}" type="presOf" srcId="{CA081E7D-BCBD-48BA-BB87-5A78E416AC96}" destId="{E51FCB48-61CA-4767-9DE2-F70EFB58E273}" srcOrd="0" destOrd="0" presId="urn:microsoft.com/office/officeart/2008/layout/LinedList"/>
    <dgm:cxn modelId="{95C5159A-09B8-423C-9497-2DE9804061EC}" type="presOf" srcId="{A3248003-6005-4CD1-A7CB-2366291DE1BF}" destId="{55FFBB3C-D4DA-4680-A8A9-ECC1815A6F93}" srcOrd="0" destOrd="0" presId="urn:microsoft.com/office/officeart/2008/layout/LinedList"/>
    <dgm:cxn modelId="{C857BB9D-ABCF-4887-BF1E-5DA1893BFAFF}" srcId="{89C63C5B-D763-4D1D-B5D0-2803355DD43D}" destId="{50B70FF2-63A6-4A94-B446-D80BC5D586CB}" srcOrd="2" destOrd="0" parTransId="{F2423E62-50B2-4B1A-B25E-4F963E64730E}" sibTransId="{C25238EA-377B-422E-8932-5BA8BEDD6558}"/>
    <dgm:cxn modelId="{22F02EB9-5C5A-453C-A74F-82EA4086CF1A}" srcId="{89C63C5B-D763-4D1D-B5D0-2803355DD43D}" destId="{ED6358EA-80A7-4225-A1CC-AEA9EA683747}" srcOrd="0" destOrd="0" parTransId="{DA421EE0-319F-4796-A41A-49F84BE09DFD}" sibTransId="{19DFBBD2-281C-4BB9-8E83-0040A27427E6}"/>
    <dgm:cxn modelId="{E0670CCC-5661-40A6-A812-6849087C804E}" type="presOf" srcId="{2E666223-3A47-496C-B9AB-6D7003635F6F}" destId="{7727CD71-A757-4017-9907-8983EAE7ACB6}" srcOrd="0" destOrd="0" presId="urn:microsoft.com/office/officeart/2008/layout/LinedList"/>
    <dgm:cxn modelId="{327243DA-7B28-4DD1-856D-1A028DFAA2BD}" srcId="{89C63C5B-D763-4D1D-B5D0-2803355DD43D}" destId="{BDAB3339-4D46-4B91-8A55-96C00860B08A}" srcOrd="4" destOrd="0" parTransId="{10449EB9-64F5-4FEA-AFDA-1C9850A2C618}" sibTransId="{812438C5-8C59-4E66-B2BF-4842338ED500}"/>
    <dgm:cxn modelId="{537086E4-24FB-4033-9E92-600C2FFCE2A8}" srcId="{89C63C5B-D763-4D1D-B5D0-2803355DD43D}" destId="{97318313-C446-4029-9850-BD9E4D67C39C}" srcOrd="1" destOrd="0" parTransId="{9D5F0B5B-1A95-439D-AB4B-1B35200E48A2}" sibTransId="{47C96C25-4FE3-4A3C-B521-07364D70F2DD}"/>
    <dgm:cxn modelId="{A65CA0F4-85BF-4BF0-A295-E5321FDEFD52}" type="presOf" srcId="{BDAB3339-4D46-4B91-8A55-96C00860B08A}" destId="{046D73DB-CC47-4B01-BC38-2B662FA94CFB}" srcOrd="0" destOrd="0" presId="urn:microsoft.com/office/officeart/2008/layout/LinedList"/>
    <dgm:cxn modelId="{17E38D02-6F20-4FB2-89E4-79C3C347059E}" type="presParOf" srcId="{BA6634F6-E132-437A-A63D-C8A98961D44A}" destId="{5CC9498B-047F-41EE-AC3F-55B3F1F415D5}" srcOrd="0" destOrd="0" presId="urn:microsoft.com/office/officeart/2008/layout/LinedList"/>
    <dgm:cxn modelId="{21E44FEB-7D34-4D94-9459-536F36387FF6}" type="presParOf" srcId="{BA6634F6-E132-437A-A63D-C8A98961D44A}" destId="{108B0A03-8D55-4454-9ABD-6525A41D5F51}" srcOrd="1" destOrd="0" presId="urn:microsoft.com/office/officeart/2008/layout/LinedList"/>
    <dgm:cxn modelId="{06AD8B8A-D917-4CD9-8ED3-9407D25E52D9}" type="presParOf" srcId="{108B0A03-8D55-4454-9ABD-6525A41D5F51}" destId="{34243928-666A-44B6-90D8-20469CED2111}" srcOrd="0" destOrd="0" presId="urn:microsoft.com/office/officeart/2008/layout/LinedList"/>
    <dgm:cxn modelId="{E31902F3-C179-41A4-BB5D-EBAAAE693FFC}" type="presParOf" srcId="{108B0A03-8D55-4454-9ABD-6525A41D5F51}" destId="{47114818-C778-436F-974D-6F433C4835E9}" srcOrd="1" destOrd="0" presId="urn:microsoft.com/office/officeart/2008/layout/LinedList"/>
    <dgm:cxn modelId="{FB6EAD9F-7390-433D-8D98-A2F545A087C4}" type="presParOf" srcId="{BA6634F6-E132-437A-A63D-C8A98961D44A}" destId="{5AE1FE2F-0CE3-4162-8D70-DE041E7D6EA3}" srcOrd="2" destOrd="0" presId="urn:microsoft.com/office/officeart/2008/layout/LinedList"/>
    <dgm:cxn modelId="{1B43DD24-91F9-4404-B3C6-1FA815696385}" type="presParOf" srcId="{BA6634F6-E132-437A-A63D-C8A98961D44A}" destId="{EF1A33FF-1E46-4303-8F31-4F7978BC7912}" srcOrd="3" destOrd="0" presId="urn:microsoft.com/office/officeart/2008/layout/LinedList"/>
    <dgm:cxn modelId="{436E44DC-98B7-4033-8449-D11F92BCC6CA}" type="presParOf" srcId="{EF1A33FF-1E46-4303-8F31-4F7978BC7912}" destId="{C99B0AB2-FF52-4BBF-A6B7-FDADA9BB64B7}" srcOrd="0" destOrd="0" presId="urn:microsoft.com/office/officeart/2008/layout/LinedList"/>
    <dgm:cxn modelId="{6778510A-445D-4751-958F-3FBADAA5D456}" type="presParOf" srcId="{EF1A33FF-1E46-4303-8F31-4F7978BC7912}" destId="{51FD9B24-BC1A-43EA-941D-5ED3166D3241}" srcOrd="1" destOrd="0" presId="urn:microsoft.com/office/officeart/2008/layout/LinedList"/>
    <dgm:cxn modelId="{D8AC5EDE-C217-435E-AB42-20DCA8121E8E}" type="presParOf" srcId="{BA6634F6-E132-437A-A63D-C8A98961D44A}" destId="{73020914-52DA-4438-A175-E2A8AF0AE837}" srcOrd="4" destOrd="0" presId="urn:microsoft.com/office/officeart/2008/layout/LinedList"/>
    <dgm:cxn modelId="{8E8FEE15-BCA2-4104-95BF-ABC52FC826C7}" type="presParOf" srcId="{BA6634F6-E132-437A-A63D-C8A98961D44A}" destId="{D02DDDA2-CFD8-4950-BA50-E5C26A73886B}" srcOrd="5" destOrd="0" presId="urn:microsoft.com/office/officeart/2008/layout/LinedList"/>
    <dgm:cxn modelId="{982AA958-48C9-4F14-9A46-5E97C625F254}" type="presParOf" srcId="{D02DDDA2-CFD8-4950-BA50-E5C26A73886B}" destId="{5A2C23AF-4895-42D7-871B-263C1A60DADF}" srcOrd="0" destOrd="0" presId="urn:microsoft.com/office/officeart/2008/layout/LinedList"/>
    <dgm:cxn modelId="{818B30C9-1674-4C42-8E51-E23B6F0135D4}" type="presParOf" srcId="{D02DDDA2-CFD8-4950-BA50-E5C26A73886B}" destId="{B7F08AE4-B80D-4554-87C3-185F3DB223BD}" srcOrd="1" destOrd="0" presId="urn:microsoft.com/office/officeart/2008/layout/LinedList"/>
    <dgm:cxn modelId="{01A2B4CD-E05E-47E8-83AE-AC2FA746A5FE}" type="presParOf" srcId="{BA6634F6-E132-437A-A63D-C8A98961D44A}" destId="{FBC416CA-CEAE-4228-A196-E78CCA835161}" srcOrd="6" destOrd="0" presId="urn:microsoft.com/office/officeart/2008/layout/LinedList"/>
    <dgm:cxn modelId="{D8763432-D7AB-474D-A02B-392A2A45AFF5}" type="presParOf" srcId="{BA6634F6-E132-437A-A63D-C8A98961D44A}" destId="{377893B3-8E93-448E-8AB0-0CDC0BEE5BFB}" srcOrd="7" destOrd="0" presId="urn:microsoft.com/office/officeart/2008/layout/LinedList"/>
    <dgm:cxn modelId="{33EF83F0-56B8-4A9C-B36A-0F23F25A14C8}" type="presParOf" srcId="{377893B3-8E93-448E-8AB0-0CDC0BEE5BFB}" destId="{728A876C-ED93-45EC-A7D9-FC4CE9F63C4F}" srcOrd="0" destOrd="0" presId="urn:microsoft.com/office/officeart/2008/layout/LinedList"/>
    <dgm:cxn modelId="{E45F47CD-E654-4F7D-B4A5-F61AF11BF595}" type="presParOf" srcId="{377893B3-8E93-448E-8AB0-0CDC0BEE5BFB}" destId="{56CD27B0-3975-4CE8-9E22-0F7B45787938}" srcOrd="1" destOrd="0" presId="urn:microsoft.com/office/officeart/2008/layout/LinedList"/>
    <dgm:cxn modelId="{89257EF6-1969-4524-9C4D-6C97413E7BAB}" type="presParOf" srcId="{BA6634F6-E132-437A-A63D-C8A98961D44A}" destId="{398F61FA-B0B8-4D56-9878-267C19F24065}" srcOrd="8" destOrd="0" presId="urn:microsoft.com/office/officeart/2008/layout/LinedList"/>
    <dgm:cxn modelId="{0F82145E-5AA4-4F43-9F40-02D7A884A68C}" type="presParOf" srcId="{BA6634F6-E132-437A-A63D-C8A98961D44A}" destId="{88BB83C9-F4A7-47F8-8753-C998698A71E2}" srcOrd="9" destOrd="0" presId="urn:microsoft.com/office/officeart/2008/layout/LinedList"/>
    <dgm:cxn modelId="{E0DC580D-6E74-4C2B-AC11-46BC3BB37B13}" type="presParOf" srcId="{88BB83C9-F4A7-47F8-8753-C998698A71E2}" destId="{046D73DB-CC47-4B01-BC38-2B662FA94CFB}" srcOrd="0" destOrd="0" presId="urn:microsoft.com/office/officeart/2008/layout/LinedList"/>
    <dgm:cxn modelId="{9EE962BA-693B-4992-865A-3A49A26C25A3}" type="presParOf" srcId="{88BB83C9-F4A7-47F8-8753-C998698A71E2}" destId="{BCB59011-E885-4F15-B567-68B18BC0413B}" srcOrd="1" destOrd="0" presId="urn:microsoft.com/office/officeart/2008/layout/LinedList"/>
    <dgm:cxn modelId="{F16415BB-D397-49EF-AF6F-E8F2B9DE5BB6}" type="presParOf" srcId="{BA6634F6-E132-437A-A63D-C8A98961D44A}" destId="{1EA59AC9-C2E3-4E8D-B041-D34B7C18C560}" srcOrd="10" destOrd="0" presId="urn:microsoft.com/office/officeart/2008/layout/LinedList"/>
    <dgm:cxn modelId="{750463C9-DD68-46D9-971E-C7085E1C9475}" type="presParOf" srcId="{BA6634F6-E132-437A-A63D-C8A98961D44A}" destId="{248BAAF2-278E-45BC-BEE7-EE48DF5AA049}" srcOrd="11" destOrd="0" presId="urn:microsoft.com/office/officeart/2008/layout/LinedList"/>
    <dgm:cxn modelId="{24601FE0-79C9-4F79-8C70-AC5AE60CA5D8}" type="presParOf" srcId="{248BAAF2-278E-45BC-BEE7-EE48DF5AA049}" destId="{E51FCB48-61CA-4767-9DE2-F70EFB58E273}" srcOrd="0" destOrd="0" presId="urn:microsoft.com/office/officeart/2008/layout/LinedList"/>
    <dgm:cxn modelId="{052BB66D-3FC4-4F3D-BD7C-3A5ADF6DD662}" type="presParOf" srcId="{248BAAF2-278E-45BC-BEE7-EE48DF5AA049}" destId="{256D36DC-F82E-4116-9BA6-2DEDE2F60063}" srcOrd="1" destOrd="0" presId="urn:microsoft.com/office/officeart/2008/layout/LinedList"/>
    <dgm:cxn modelId="{61D2BCCB-69FF-43D6-893B-9847CD5CADAD}" type="presParOf" srcId="{BA6634F6-E132-437A-A63D-C8A98961D44A}" destId="{4216CFE0-2F05-4616-9E53-DE7C35391D6D}" srcOrd="12" destOrd="0" presId="urn:microsoft.com/office/officeart/2008/layout/LinedList"/>
    <dgm:cxn modelId="{E2B61418-4586-49BF-A313-00DC218B6D0D}" type="presParOf" srcId="{BA6634F6-E132-437A-A63D-C8A98961D44A}" destId="{58246359-AEB3-43B3-81FC-DBAC824932DC}" srcOrd="13" destOrd="0" presId="urn:microsoft.com/office/officeart/2008/layout/LinedList"/>
    <dgm:cxn modelId="{9CABCED8-903F-4A36-8E68-1D9987A3DD4D}" type="presParOf" srcId="{58246359-AEB3-43B3-81FC-DBAC824932DC}" destId="{55FFBB3C-D4DA-4680-A8A9-ECC1815A6F93}" srcOrd="0" destOrd="0" presId="urn:microsoft.com/office/officeart/2008/layout/LinedList"/>
    <dgm:cxn modelId="{C5FFB8EF-1026-45DC-A5D6-CE06325ABA4A}" type="presParOf" srcId="{58246359-AEB3-43B3-81FC-DBAC824932DC}" destId="{304B8180-3D68-4BD7-8B06-C1742786FF38}" srcOrd="1" destOrd="0" presId="urn:microsoft.com/office/officeart/2008/layout/LinedList"/>
    <dgm:cxn modelId="{8D0829DA-4BD4-424C-A61F-F837FE1D7E69}" type="presParOf" srcId="{BA6634F6-E132-437A-A63D-C8A98961D44A}" destId="{D5EE9E3F-F9B6-43C8-81BA-164D07656029}" srcOrd="14" destOrd="0" presId="urn:microsoft.com/office/officeart/2008/layout/LinedList"/>
    <dgm:cxn modelId="{BFB222EE-AD2F-49CA-AA89-D4E9D485E21A}" type="presParOf" srcId="{BA6634F6-E132-437A-A63D-C8A98961D44A}" destId="{49F3FC43-7977-4A16-9C81-518EC77F81C5}" srcOrd="15" destOrd="0" presId="urn:microsoft.com/office/officeart/2008/layout/LinedList"/>
    <dgm:cxn modelId="{EEB7DA09-E78E-457C-89C5-1C953D3D4B60}" type="presParOf" srcId="{49F3FC43-7977-4A16-9C81-518EC77F81C5}" destId="{2F9AAEAC-B1FE-4411-BCA1-8F7FA34A85DE}" srcOrd="0" destOrd="0" presId="urn:microsoft.com/office/officeart/2008/layout/LinedList"/>
    <dgm:cxn modelId="{BD181E77-8BAF-4206-8631-4470E5469BC3}" type="presParOf" srcId="{49F3FC43-7977-4A16-9C81-518EC77F81C5}" destId="{E2F18F20-C4C3-46BE-AE51-6D43B2FAA4DD}" srcOrd="1" destOrd="0" presId="urn:microsoft.com/office/officeart/2008/layout/LinedList"/>
    <dgm:cxn modelId="{75942CEF-8801-40F1-AC63-6D0786889399}" type="presParOf" srcId="{BA6634F6-E132-437A-A63D-C8A98961D44A}" destId="{78D3B1AF-8007-4023-9F1F-14261EC09D71}" srcOrd="16" destOrd="0" presId="urn:microsoft.com/office/officeart/2008/layout/LinedList"/>
    <dgm:cxn modelId="{6CC02F61-FE66-4250-BA94-7A0C0F493B91}" type="presParOf" srcId="{BA6634F6-E132-437A-A63D-C8A98961D44A}" destId="{D3A1ACCF-C2DE-46D6-822F-283A9DC96F8B}" srcOrd="17" destOrd="0" presId="urn:microsoft.com/office/officeart/2008/layout/LinedList"/>
    <dgm:cxn modelId="{A8F861F8-5CBC-4CBE-8319-6942A8516215}" type="presParOf" srcId="{D3A1ACCF-C2DE-46D6-822F-283A9DC96F8B}" destId="{7727CD71-A757-4017-9907-8983EAE7ACB6}" srcOrd="0" destOrd="0" presId="urn:microsoft.com/office/officeart/2008/layout/LinedList"/>
    <dgm:cxn modelId="{CFDF338B-4457-4360-9E35-12420862A75A}" type="presParOf" srcId="{D3A1ACCF-C2DE-46D6-822F-283A9DC96F8B}" destId="{BC3D3AF1-BD07-41E6-A86A-4AF3C0FF5B7A}" srcOrd="1" destOrd="0" presId="urn:microsoft.com/office/officeart/2008/layout/LinedList"/>
    <dgm:cxn modelId="{9B433FA7-A32E-419B-AF57-5FD194A24E9B}" type="presParOf" srcId="{BA6634F6-E132-437A-A63D-C8A98961D44A}" destId="{C925707F-C5F9-42A2-9F79-39752F5300BE}" srcOrd="18" destOrd="0" presId="urn:microsoft.com/office/officeart/2008/layout/LinedList"/>
    <dgm:cxn modelId="{538F2D7B-0F1B-46F9-B7B6-F82ED8996B27}" type="presParOf" srcId="{BA6634F6-E132-437A-A63D-C8A98961D44A}" destId="{0750FC28-1D3E-40D5-B8FA-EFD526291B09}" srcOrd="19" destOrd="0" presId="urn:microsoft.com/office/officeart/2008/layout/LinedList"/>
    <dgm:cxn modelId="{F3D1674D-D6C5-424F-A2B5-BE5FA8B60D31}" type="presParOf" srcId="{0750FC28-1D3E-40D5-B8FA-EFD526291B09}" destId="{5BA8B0DE-D1A0-4CB4-BC1F-CE860391A13B}" srcOrd="0" destOrd="0" presId="urn:microsoft.com/office/officeart/2008/layout/LinedList"/>
    <dgm:cxn modelId="{DCFF2108-2762-4316-A686-04968B9CCEA3}" type="presParOf" srcId="{0750FC28-1D3E-40D5-B8FA-EFD526291B09}" destId="{9FCDB648-F606-4B64-B0A5-B498F306B42C}" srcOrd="1" destOrd="0" presId="urn:microsoft.com/office/officeart/2008/layout/LinedList"/>
    <dgm:cxn modelId="{821DD350-2B9C-45DB-B0C6-7492937182B3}" type="presParOf" srcId="{BA6634F6-E132-437A-A63D-C8A98961D44A}" destId="{4BF09665-4C05-4CD8-852B-92330DDF7913}" srcOrd="20" destOrd="0" presId="urn:microsoft.com/office/officeart/2008/layout/LinedList"/>
    <dgm:cxn modelId="{0A6368D1-95AC-43E9-A800-94272C043953}" type="presParOf" srcId="{BA6634F6-E132-437A-A63D-C8A98961D44A}" destId="{38CA5817-CF07-4D27-BA64-9CDC75ECAAEA}" srcOrd="21" destOrd="0" presId="urn:microsoft.com/office/officeart/2008/layout/LinedList"/>
    <dgm:cxn modelId="{4DA94BB0-2A15-4065-8EEA-EDEE95144CE8}" type="presParOf" srcId="{38CA5817-CF07-4D27-BA64-9CDC75ECAAEA}" destId="{602B8F4C-B168-42F9-9C71-32CA96039131}" srcOrd="0" destOrd="0" presId="urn:microsoft.com/office/officeart/2008/layout/LinedList"/>
    <dgm:cxn modelId="{D27587B3-33B4-4CD3-997A-E57E2B8AC898}" type="presParOf" srcId="{38CA5817-CF07-4D27-BA64-9CDC75ECAAEA}" destId="{E288A3D2-C1B1-4CBE-BA8F-D711452F9A4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9498B-047F-41EE-AC3F-55B3F1F415D5}">
      <dsp:nvSpPr>
        <dsp:cNvPr id="0" name=""/>
        <dsp:cNvSpPr/>
      </dsp:nvSpPr>
      <dsp:spPr>
        <a:xfrm>
          <a:off x="0" y="2524"/>
          <a:ext cx="57415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43928-666A-44B6-90D8-20469CED2111}">
      <dsp:nvSpPr>
        <dsp:cNvPr id="0" name=""/>
        <dsp:cNvSpPr/>
      </dsp:nvSpPr>
      <dsp:spPr>
        <a:xfrm>
          <a:off x="0" y="2524"/>
          <a:ext cx="5741533" cy="46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LOGIN MODULE</a:t>
          </a:r>
          <a:endParaRPr lang="en-US" sz="2100" kern="1200"/>
        </a:p>
      </dsp:txBody>
      <dsp:txXfrm>
        <a:off x="0" y="2524"/>
        <a:ext cx="5741533" cy="469630"/>
      </dsp:txXfrm>
    </dsp:sp>
    <dsp:sp modelId="{5AE1FE2F-0CE3-4162-8D70-DE041E7D6EA3}">
      <dsp:nvSpPr>
        <dsp:cNvPr id="0" name=""/>
        <dsp:cNvSpPr/>
      </dsp:nvSpPr>
      <dsp:spPr>
        <a:xfrm>
          <a:off x="0" y="472155"/>
          <a:ext cx="57415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B0AB2-FF52-4BBF-A6B7-FDADA9BB64B7}">
      <dsp:nvSpPr>
        <dsp:cNvPr id="0" name=""/>
        <dsp:cNvSpPr/>
      </dsp:nvSpPr>
      <dsp:spPr>
        <a:xfrm>
          <a:off x="0" y="472155"/>
          <a:ext cx="5741533" cy="46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APPLICATION HOME PAGE</a:t>
          </a:r>
          <a:endParaRPr lang="en-US" sz="2100" kern="1200"/>
        </a:p>
      </dsp:txBody>
      <dsp:txXfrm>
        <a:off x="0" y="472155"/>
        <a:ext cx="5741533" cy="469630"/>
      </dsp:txXfrm>
    </dsp:sp>
    <dsp:sp modelId="{73020914-52DA-4438-A175-E2A8AF0AE837}">
      <dsp:nvSpPr>
        <dsp:cNvPr id="0" name=""/>
        <dsp:cNvSpPr/>
      </dsp:nvSpPr>
      <dsp:spPr>
        <a:xfrm>
          <a:off x="0" y="941785"/>
          <a:ext cx="574153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C23AF-4895-42D7-871B-263C1A60DADF}">
      <dsp:nvSpPr>
        <dsp:cNvPr id="0" name=""/>
        <dsp:cNvSpPr/>
      </dsp:nvSpPr>
      <dsp:spPr>
        <a:xfrm>
          <a:off x="0" y="941785"/>
          <a:ext cx="5741533" cy="46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LAST YEAR CUT OFF</a:t>
          </a:r>
          <a:endParaRPr lang="en-US" sz="2100" kern="1200"/>
        </a:p>
      </dsp:txBody>
      <dsp:txXfrm>
        <a:off x="0" y="941785"/>
        <a:ext cx="5741533" cy="469630"/>
      </dsp:txXfrm>
    </dsp:sp>
    <dsp:sp modelId="{FBC416CA-CEAE-4228-A196-E78CCA835161}">
      <dsp:nvSpPr>
        <dsp:cNvPr id="0" name=""/>
        <dsp:cNvSpPr/>
      </dsp:nvSpPr>
      <dsp:spPr>
        <a:xfrm>
          <a:off x="0" y="1411415"/>
          <a:ext cx="574153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A876C-ED93-45EC-A7D9-FC4CE9F63C4F}">
      <dsp:nvSpPr>
        <dsp:cNvPr id="0" name=""/>
        <dsp:cNvSpPr/>
      </dsp:nvSpPr>
      <dsp:spPr>
        <a:xfrm>
          <a:off x="0" y="1411415"/>
          <a:ext cx="5741533" cy="46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PLACEMENT</a:t>
          </a:r>
          <a:endParaRPr lang="en-US" sz="2100" kern="1200"/>
        </a:p>
      </dsp:txBody>
      <dsp:txXfrm>
        <a:off x="0" y="1411415"/>
        <a:ext cx="5741533" cy="469630"/>
      </dsp:txXfrm>
    </dsp:sp>
    <dsp:sp modelId="{398F61FA-B0B8-4D56-9878-267C19F24065}">
      <dsp:nvSpPr>
        <dsp:cNvPr id="0" name=""/>
        <dsp:cNvSpPr/>
      </dsp:nvSpPr>
      <dsp:spPr>
        <a:xfrm>
          <a:off x="0" y="1881046"/>
          <a:ext cx="574153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D73DB-CC47-4B01-BC38-2B662FA94CFB}">
      <dsp:nvSpPr>
        <dsp:cNvPr id="0" name=""/>
        <dsp:cNvSpPr/>
      </dsp:nvSpPr>
      <dsp:spPr>
        <a:xfrm>
          <a:off x="0" y="1881046"/>
          <a:ext cx="5741533" cy="46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KEY DATES</a:t>
          </a:r>
          <a:endParaRPr lang="en-US" sz="2100" kern="1200"/>
        </a:p>
      </dsp:txBody>
      <dsp:txXfrm>
        <a:off x="0" y="1881046"/>
        <a:ext cx="5741533" cy="469630"/>
      </dsp:txXfrm>
    </dsp:sp>
    <dsp:sp modelId="{1EA59AC9-C2E3-4E8D-B041-D34B7C18C560}">
      <dsp:nvSpPr>
        <dsp:cNvPr id="0" name=""/>
        <dsp:cNvSpPr/>
      </dsp:nvSpPr>
      <dsp:spPr>
        <a:xfrm>
          <a:off x="0" y="2350676"/>
          <a:ext cx="57415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FCB48-61CA-4767-9DE2-F70EFB58E273}">
      <dsp:nvSpPr>
        <dsp:cNvPr id="0" name=""/>
        <dsp:cNvSpPr/>
      </dsp:nvSpPr>
      <dsp:spPr>
        <a:xfrm>
          <a:off x="0" y="2350676"/>
          <a:ext cx="5741533" cy="46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SCHOLARSHIP</a:t>
          </a:r>
          <a:endParaRPr lang="en-US" sz="2100" kern="1200"/>
        </a:p>
      </dsp:txBody>
      <dsp:txXfrm>
        <a:off x="0" y="2350676"/>
        <a:ext cx="5741533" cy="469630"/>
      </dsp:txXfrm>
    </dsp:sp>
    <dsp:sp modelId="{4216CFE0-2F05-4616-9E53-DE7C35391D6D}">
      <dsp:nvSpPr>
        <dsp:cNvPr id="0" name=""/>
        <dsp:cNvSpPr/>
      </dsp:nvSpPr>
      <dsp:spPr>
        <a:xfrm>
          <a:off x="0" y="2820306"/>
          <a:ext cx="57415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FBB3C-D4DA-4680-A8A9-ECC1815A6F93}">
      <dsp:nvSpPr>
        <dsp:cNvPr id="0" name=""/>
        <dsp:cNvSpPr/>
      </dsp:nvSpPr>
      <dsp:spPr>
        <a:xfrm>
          <a:off x="0" y="2820306"/>
          <a:ext cx="5741533" cy="46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COLLEGES</a:t>
          </a:r>
          <a:endParaRPr lang="en-US" sz="2100" kern="1200"/>
        </a:p>
      </dsp:txBody>
      <dsp:txXfrm>
        <a:off x="0" y="2820306"/>
        <a:ext cx="5741533" cy="469630"/>
      </dsp:txXfrm>
    </dsp:sp>
    <dsp:sp modelId="{D5EE9E3F-F9B6-43C8-81BA-164D07656029}">
      <dsp:nvSpPr>
        <dsp:cNvPr id="0" name=""/>
        <dsp:cNvSpPr/>
      </dsp:nvSpPr>
      <dsp:spPr>
        <a:xfrm>
          <a:off x="0" y="3289936"/>
          <a:ext cx="574153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AAEAC-B1FE-4411-BCA1-8F7FA34A85DE}">
      <dsp:nvSpPr>
        <dsp:cNvPr id="0" name=""/>
        <dsp:cNvSpPr/>
      </dsp:nvSpPr>
      <dsp:spPr>
        <a:xfrm>
          <a:off x="0" y="3289936"/>
          <a:ext cx="5741533" cy="46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RESULT</a:t>
          </a:r>
          <a:endParaRPr lang="en-US" sz="2100" kern="1200"/>
        </a:p>
      </dsp:txBody>
      <dsp:txXfrm>
        <a:off x="0" y="3289936"/>
        <a:ext cx="5741533" cy="469630"/>
      </dsp:txXfrm>
    </dsp:sp>
    <dsp:sp modelId="{78D3B1AF-8007-4023-9F1F-14261EC09D71}">
      <dsp:nvSpPr>
        <dsp:cNvPr id="0" name=""/>
        <dsp:cNvSpPr/>
      </dsp:nvSpPr>
      <dsp:spPr>
        <a:xfrm>
          <a:off x="0" y="3759567"/>
          <a:ext cx="574153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7CD71-A757-4017-9907-8983EAE7ACB6}">
      <dsp:nvSpPr>
        <dsp:cNvPr id="0" name=""/>
        <dsp:cNvSpPr/>
      </dsp:nvSpPr>
      <dsp:spPr>
        <a:xfrm>
          <a:off x="0" y="3759567"/>
          <a:ext cx="5741533" cy="46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MAP</a:t>
          </a:r>
          <a:endParaRPr lang="en-US" sz="2100" kern="1200"/>
        </a:p>
      </dsp:txBody>
      <dsp:txXfrm>
        <a:off x="0" y="3759567"/>
        <a:ext cx="5741533" cy="469630"/>
      </dsp:txXfrm>
    </dsp:sp>
    <dsp:sp modelId="{C925707F-C5F9-42A2-9F79-39752F5300BE}">
      <dsp:nvSpPr>
        <dsp:cNvPr id="0" name=""/>
        <dsp:cNvSpPr/>
      </dsp:nvSpPr>
      <dsp:spPr>
        <a:xfrm>
          <a:off x="0" y="4229197"/>
          <a:ext cx="574153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8B0DE-D1A0-4CB4-BC1F-CE860391A13B}">
      <dsp:nvSpPr>
        <dsp:cNvPr id="0" name=""/>
        <dsp:cNvSpPr/>
      </dsp:nvSpPr>
      <dsp:spPr>
        <a:xfrm>
          <a:off x="0" y="4229197"/>
          <a:ext cx="5741533" cy="46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MANAGEMENT QUOTA ADMISSION PROCESSS</a:t>
          </a:r>
          <a:endParaRPr lang="en-US" sz="2100" kern="1200" dirty="0"/>
        </a:p>
      </dsp:txBody>
      <dsp:txXfrm>
        <a:off x="0" y="4229197"/>
        <a:ext cx="5741533" cy="469630"/>
      </dsp:txXfrm>
    </dsp:sp>
    <dsp:sp modelId="{4BF09665-4C05-4CD8-852B-92330DDF7913}">
      <dsp:nvSpPr>
        <dsp:cNvPr id="0" name=""/>
        <dsp:cNvSpPr/>
      </dsp:nvSpPr>
      <dsp:spPr>
        <a:xfrm>
          <a:off x="0" y="4698827"/>
          <a:ext cx="57415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B8F4C-B168-42F9-9C71-32CA96039131}">
      <dsp:nvSpPr>
        <dsp:cNvPr id="0" name=""/>
        <dsp:cNvSpPr/>
      </dsp:nvSpPr>
      <dsp:spPr>
        <a:xfrm>
          <a:off x="0" y="4698827"/>
          <a:ext cx="5741533" cy="46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CVM ADMIN PANEL</a:t>
          </a:r>
        </a:p>
      </dsp:txBody>
      <dsp:txXfrm>
        <a:off x="0" y="4698827"/>
        <a:ext cx="5741533" cy="469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C18D315-0A95-47A9-BC86-C3FF665B37CD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0E863C8-CC83-4BA1-8957-C26476001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26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D315-0A95-47A9-BC86-C3FF665B37CD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63C8-CC83-4BA1-8957-C26476001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15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D315-0A95-47A9-BC86-C3FF665B37CD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63C8-CC83-4BA1-8957-C26476001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489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D315-0A95-47A9-BC86-C3FF665B37CD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63C8-CC83-4BA1-8957-C26476001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99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D315-0A95-47A9-BC86-C3FF665B37CD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63C8-CC83-4BA1-8957-C26476001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282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D315-0A95-47A9-BC86-C3FF665B37CD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63C8-CC83-4BA1-8957-C26476001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754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D315-0A95-47A9-BC86-C3FF665B37CD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63C8-CC83-4BA1-8957-C26476001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04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D315-0A95-47A9-BC86-C3FF665B37CD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63C8-CC83-4BA1-8957-C26476001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849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D315-0A95-47A9-BC86-C3FF665B37CD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63C8-CC83-4BA1-8957-C26476001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34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D315-0A95-47A9-BC86-C3FF665B37CD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63C8-CC83-4BA1-8957-C26476001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25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D315-0A95-47A9-BC86-C3FF665B37CD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63C8-CC83-4BA1-8957-C26476001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70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D315-0A95-47A9-BC86-C3FF665B37CD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63C8-CC83-4BA1-8957-C26476001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60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D315-0A95-47A9-BC86-C3FF665B37CD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63C8-CC83-4BA1-8957-C26476001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47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D315-0A95-47A9-BC86-C3FF665B37CD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63C8-CC83-4BA1-8957-C26476001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80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D315-0A95-47A9-BC86-C3FF665B37CD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63C8-CC83-4BA1-8957-C26476001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23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D315-0A95-47A9-BC86-C3FF665B37CD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63C8-CC83-4BA1-8957-C26476001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37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D315-0A95-47A9-BC86-C3FF665B37CD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63C8-CC83-4BA1-8957-C26476001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04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18D315-0A95-47A9-BC86-C3FF665B37CD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E863C8-CC83-4BA1-8957-C26476001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26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9" r:id="rId2"/>
    <p:sldLayoutId id="2147484450" r:id="rId3"/>
    <p:sldLayoutId id="2147484451" r:id="rId4"/>
    <p:sldLayoutId id="2147484452" r:id="rId5"/>
    <p:sldLayoutId id="2147484453" r:id="rId6"/>
    <p:sldLayoutId id="2147484454" r:id="rId7"/>
    <p:sldLayoutId id="2147484455" r:id="rId8"/>
    <p:sldLayoutId id="2147484456" r:id="rId9"/>
    <p:sldLayoutId id="2147484457" r:id="rId10"/>
    <p:sldLayoutId id="2147484458" r:id="rId11"/>
    <p:sldLayoutId id="2147484459" r:id="rId12"/>
    <p:sldLayoutId id="2147484460" r:id="rId13"/>
    <p:sldLayoutId id="2147484461" r:id="rId14"/>
    <p:sldLayoutId id="2147484462" r:id="rId15"/>
    <p:sldLayoutId id="2147484463" r:id="rId16"/>
    <p:sldLayoutId id="214748446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BCA2-E334-46E4-9353-ACB715441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223" y="-1791516"/>
            <a:ext cx="4789678" cy="3746634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CVM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35C53-F7B3-428E-8BCC-ABEA51061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59596" y="2135266"/>
            <a:ext cx="7182713" cy="4799790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COLLEGE NAME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B &amp; B INSTITUTE OF TECHNOLOGY</a:t>
            </a:r>
          </a:p>
          <a:p>
            <a:pPr algn="ctr"/>
            <a:b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 NAME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:COMPUTER SFI</a:t>
            </a:r>
          </a:p>
          <a:p>
            <a:pPr algn="ctr"/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MEMBERS:-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l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PATEL KRUPA  A.      			 176050307025</a:t>
            </a:r>
          </a:p>
          <a:p>
            <a:pPr marL="1371600" lvl="2" indent="-457200" algn="l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VASAVA PRACHI B.      	 		 176050307040</a:t>
            </a:r>
          </a:p>
          <a:p>
            <a:pPr marL="1371600" lvl="2" indent="-457200" algn="l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SHAH BANSARI  A. 	     		 176050307048</a:t>
            </a:r>
          </a:p>
          <a:p>
            <a:pPr algn="ctr"/>
            <a:endParaRPr lang="en-US" sz="24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:- BHAVIK M. PATEL</a:t>
            </a:r>
          </a:p>
          <a:p>
            <a:pPr algn="ct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/>
          </a:p>
        </p:txBody>
      </p:sp>
      <p:pic>
        <p:nvPicPr>
          <p:cNvPr id="5" name="Picture 4" descr="A picture containing text, kite, umbrella, drawing&#10;&#10;Description automatically generated">
            <a:extLst>
              <a:ext uri="{FF2B5EF4-FFF2-40B4-BE49-F238E27FC236}">
                <a16:creationId xmlns:a16="http://schemas.microsoft.com/office/drawing/2014/main" id="{AF35CBFB-F62C-4109-8DE4-0800BC8E0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117" y="2017121"/>
            <a:ext cx="4847339" cy="323559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3" name="Subtitle 2">
            <a:extLst>
              <a:ext uri="{FF2B5EF4-FFF2-40B4-BE49-F238E27FC236}">
                <a16:creationId xmlns:a16="http://schemas.microsoft.com/office/drawing/2014/main" id="{786ABD36-C2D3-43A1-B0F4-E1945EA49C6B}"/>
              </a:ext>
            </a:extLst>
          </p:cNvPr>
          <p:cNvSpPr txBox="1">
            <a:spLocks/>
          </p:cNvSpPr>
          <p:nvPr/>
        </p:nvSpPr>
        <p:spPr>
          <a:xfrm>
            <a:off x="-264161" y="2631440"/>
            <a:ext cx="6746241" cy="4043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 algn="l"/>
            <a:endParaRPr lang="en-US" sz="2400" b="1" u="sng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/>
            <a:endParaRPr lang="en-US" sz="2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/>
            <a:endParaRPr lang="en-US" sz="2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8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44E4-6CA6-4197-A646-68D0BD01D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8" y="2931054"/>
            <a:ext cx="4099947" cy="103557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Placement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D938A0E-041A-4DD5-95B7-43CF3F3B8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4930" y="1014864"/>
            <a:ext cx="3157469" cy="567159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044990-457C-482C-AD72-FE992AB8E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1064" y="1066800"/>
            <a:ext cx="3241040" cy="564917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3047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909D-22CB-4FA6-97D2-B6A012C4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Key-dates </a:t>
            </a:r>
            <a:r>
              <a:rPr lang="en-IN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b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D2BC6-042A-43FD-9893-EADFC28F6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Shows Information Of Events Held In Different CVM Colleges.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Also Shows Inter-college Events And Provide News As Per Key Dates Such As Management Quota Online Admission Process, Exam Dates Etc.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0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44E4-6CA6-4197-A646-68D0BD01D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309" y="2931054"/>
            <a:ext cx="4099947" cy="103557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Key-dates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D938A0E-041A-4DD5-95B7-43CF3F3B8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7041" y="1014864"/>
            <a:ext cx="3127468" cy="567159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044990-457C-482C-AD72-FE992AB8E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8749" y="1037282"/>
            <a:ext cx="3029490" cy="564917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901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909D-22CB-4FA6-97D2-B6A012C4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scholarship </a:t>
            </a:r>
            <a:r>
              <a:rPr lang="en-IN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b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D2BC6-042A-43FD-9893-EADFC28F6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Application User Can Search Scholarship By Their Category And Application Provides Information Of Different Types Of Scholarship And Link.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03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44E4-6CA6-4197-A646-68D0BD01D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931054"/>
            <a:ext cx="4099947" cy="103557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scholarship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D938A0E-041A-4DD5-95B7-43CF3F3B8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2430" y="1022926"/>
            <a:ext cx="3048292" cy="567159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044990-457C-482C-AD72-FE992AB8E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9199" y="1045344"/>
            <a:ext cx="3048292" cy="564917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9195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909D-22CB-4FA6-97D2-B6A012C4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</a:t>
            </a:r>
            <a:r>
              <a:rPr lang="en-IN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b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D2BC6-042A-43FD-9893-EADFC28F6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Module Shows The CVM Colleges As Per College Type Like Government And Self-Finance.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Also Shows The Details Of Colleges Like Fess And Seats</a:t>
            </a:r>
          </a:p>
        </p:txBody>
      </p:sp>
    </p:spTree>
    <p:extLst>
      <p:ext uri="{BB962C8B-B14F-4D97-AF65-F5344CB8AC3E}">
        <p14:creationId xmlns:p14="http://schemas.microsoft.com/office/powerpoint/2010/main" val="3346100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44E4-6CA6-4197-A646-68D0BD01D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8800" y="2834352"/>
            <a:ext cx="4099947" cy="1035579"/>
          </a:xfrm>
        </p:spPr>
        <p:txBody>
          <a:bodyPr>
            <a:noAutofit/>
          </a:bodyPr>
          <a:lstStyle/>
          <a:p>
            <a:pPr algn="ctr"/>
            <a:r>
              <a:rPr lang="en-US" sz="32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COLLEGES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D938A0E-041A-4DD5-95B7-43CF3F3B8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71747" y="728286"/>
            <a:ext cx="2617657" cy="567159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044990-457C-482C-AD72-FE992AB8E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728286"/>
            <a:ext cx="2607311" cy="564917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66ECD6-F36E-4DCA-8024-0B67AE888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09907" y="728286"/>
            <a:ext cx="2607311" cy="5649173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7024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909D-22CB-4FA6-97D2-B6A012C4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IN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b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D2BC6-042A-43FD-9893-EADFC28F6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Result Module User Can Directly View Their GTU Result.</a:t>
            </a:r>
          </a:p>
        </p:txBody>
      </p:sp>
    </p:spTree>
    <p:extLst>
      <p:ext uri="{BB962C8B-B14F-4D97-AF65-F5344CB8AC3E}">
        <p14:creationId xmlns:p14="http://schemas.microsoft.com/office/powerpoint/2010/main" val="1185800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909D-22CB-4FA6-97D2-B6A012C4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2571533"/>
            <a:ext cx="3979205" cy="1453363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page</a:t>
            </a:r>
            <a:b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FFD1F-BB25-4C0B-BF84-B6771954A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6880" y="721361"/>
            <a:ext cx="3319275" cy="568825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8420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909D-22CB-4FA6-97D2-B6A012C4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maps </a:t>
            </a:r>
            <a:r>
              <a:rPr lang="en-IN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b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D2BC6-042A-43FD-9893-EADFC28F6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Maps Module User Can Show The Exact Location Of All CVM Colleges.</a:t>
            </a:r>
          </a:p>
        </p:txBody>
      </p:sp>
    </p:spTree>
    <p:extLst>
      <p:ext uri="{BB962C8B-B14F-4D97-AF65-F5344CB8AC3E}">
        <p14:creationId xmlns:p14="http://schemas.microsoft.com/office/powerpoint/2010/main" val="7580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2">
            <a:extLst>
              <a:ext uri="{FF2B5EF4-FFF2-40B4-BE49-F238E27FC236}">
                <a16:creationId xmlns:a16="http://schemas.microsoft.com/office/drawing/2014/main" id="{3666C606-F808-48E4-9712-E0DBC3131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D53C7511-5C4B-49F2-9293-ABA92108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6">
            <a:extLst>
              <a:ext uri="{FF2B5EF4-FFF2-40B4-BE49-F238E27FC236}">
                <a16:creationId xmlns:a16="http://schemas.microsoft.com/office/drawing/2014/main" id="{663C6984-5246-446C-81C5-800EE68D3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AEB83A-A9E1-4F4E-AAA1-BC7AE58ED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WE HAVE COVERED…..</a:t>
            </a:r>
            <a:endParaRPr lang="en-IN">
              <a:solidFill>
                <a:srgbClr val="FFFFFF"/>
              </a:solidFill>
            </a:endParaRPr>
          </a:p>
        </p:txBody>
      </p:sp>
      <p:sp useBgFill="1">
        <p:nvSpPr>
          <p:cNvPr id="34" name="Freeform: Shape 28">
            <a:extLst>
              <a:ext uri="{FF2B5EF4-FFF2-40B4-BE49-F238E27FC236}">
                <a16:creationId xmlns:a16="http://schemas.microsoft.com/office/drawing/2014/main" id="{DE43C4C2-EE74-4F25-A574-5D0AB6ED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EB04E82-1247-4C13-8332-AE9AA0E7B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5893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7992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909D-22CB-4FA6-97D2-B6A012C4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2571533"/>
            <a:ext cx="3979205" cy="14533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Map page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FFD1F-BB25-4C0B-BF84-B6771954A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7921" y="721361"/>
            <a:ext cx="3541272" cy="568825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5732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909D-22CB-4FA6-97D2-B6A012C4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quota  admission process</a:t>
            </a:r>
            <a:endParaRPr lang="en-IN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D2BC6-042A-43FD-9893-EADFC28F6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4167068"/>
          </a:xfrm>
        </p:spPr>
        <p:txBody>
          <a:bodyPr anchor="t">
            <a:normAutofit lnSpcReduction="10000"/>
          </a:bodyPr>
          <a:lstStyle/>
          <a:p>
            <a:pPr marL="0" indent="0" algn="just">
              <a:buClr>
                <a:schemeClr val="bg1"/>
              </a:buClr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Admission Process Module First It Shows The Admission Process Steps.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Also Includes  Online Management Quota Admission Process In Which Students Can Fill The Form And Pay Online Fees For That Form.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Module Provides Online Payment Gateway For Management Quota Form So Students Have No Need To Go For A Bank.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Last It Shows The Merit List Of Students As Per Marks.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Date Of Admission User Can Show The Available Seats Of The Particular College And How Much Students Get Admission And How Much Students Decline The Admission.</a:t>
            </a:r>
          </a:p>
        </p:txBody>
      </p:sp>
    </p:spTree>
    <p:extLst>
      <p:ext uri="{BB962C8B-B14F-4D97-AF65-F5344CB8AC3E}">
        <p14:creationId xmlns:p14="http://schemas.microsoft.com/office/powerpoint/2010/main" val="1117527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909D-22CB-4FA6-97D2-B6A012C4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2571533"/>
            <a:ext cx="4538571" cy="14533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Admission </a:t>
            </a:r>
            <a:b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b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1 :- homepage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FFD1F-BB25-4C0B-BF84-B6771954A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5882" y="721361"/>
            <a:ext cx="3382518" cy="568825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4387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909D-22CB-4FA6-97D2-B6A012C4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2571533"/>
            <a:ext cx="4538571" cy="14533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Admission </a:t>
            </a:r>
            <a:b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b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2 :- admission process steps</a:t>
            </a:r>
            <a:b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FFD1F-BB25-4C0B-BF84-B6771954A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4466" y="721361"/>
            <a:ext cx="3654174" cy="568825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1288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909D-22CB-4FA6-97D2-B6A012C4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2571533"/>
            <a:ext cx="4538571" cy="14533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Admission </a:t>
            </a:r>
            <a:b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b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3  Management quota form</a:t>
            </a:r>
            <a:b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FFD1F-BB25-4C0B-BF84-B6771954A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8382" y="721361"/>
            <a:ext cx="3520418" cy="568825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8442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909D-22CB-4FA6-97D2-B6A012C4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2571533"/>
            <a:ext cx="4538571" cy="14533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Admission </a:t>
            </a:r>
            <a:b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b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4 :- merit list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FFD1F-BB25-4C0B-BF84-B6771954A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4466" y="721361"/>
            <a:ext cx="3318894" cy="568825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3664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909D-22CB-4FA6-97D2-B6A012C4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CVM  Admin Key-dates </a:t>
            </a:r>
            <a:b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D2BC6-042A-43FD-9893-EADFC28F6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CVM Admin Can Insert, Update, Select And Delete Data In Key-Dates Table.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178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909D-22CB-4FA6-97D2-B6A012C4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9131" y="2702318"/>
            <a:ext cx="4538571" cy="14533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Cvm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KEYDATES PAGE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FFD1F-BB25-4C0B-BF84-B6771954A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6442" y="58916"/>
            <a:ext cx="7101078" cy="326136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858B58-C887-4EED-84EF-BDAC72F4F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6443" y="3537723"/>
            <a:ext cx="7101077" cy="326136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2105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909D-22CB-4FA6-97D2-B6A012C4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2571533"/>
            <a:ext cx="9669371" cy="1453363"/>
          </a:xfrm>
        </p:spPr>
        <p:txBody>
          <a:bodyPr>
            <a:noAutofit/>
          </a:bodyPr>
          <a:lstStyle/>
          <a:p>
            <a:pPr algn="ctr"/>
            <a:r>
              <a:rPr lang="en-IN" sz="6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3443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909D-22CB-4FA6-97D2-B6A012C4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3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MODULE</a:t>
            </a:r>
            <a:b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D2BC6-042A-43FD-9893-EADFC28F6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Provides User Login. User Can Show Last Year Cutoff , Placement Details, Colleges Details, Important News About Admission, Inter-college Events Etc.</a:t>
            </a:r>
          </a:p>
          <a:p>
            <a:pPr marL="0" indent="0" algn="just">
              <a:buNone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7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44E4-6CA6-4197-A646-68D0BD01D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3976"/>
            <a:ext cx="4099947" cy="1035579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</p:txBody>
      </p:sp>
      <p:pic>
        <p:nvPicPr>
          <p:cNvPr id="13" name="Content Placeholder 12" descr="A close up of a map&#10;&#10;Description automatically generated">
            <a:extLst>
              <a:ext uri="{FF2B5EF4-FFF2-40B4-BE49-F238E27FC236}">
                <a16:creationId xmlns:a16="http://schemas.microsoft.com/office/drawing/2014/main" id="{6D938A0E-041A-4DD5-95B7-43CF3F3B8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481" y="1222113"/>
            <a:ext cx="3515359" cy="5439646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4F044990-457C-482C-AD72-FE992AB8E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97" y="1222113"/>
            <a:ext cx="3349383" cy="5444995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12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909D-22CB-4FA6-97D2-B6A012C4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3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home page</a:t>
            </a:r>
            <a:b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D2BC6-042A-43FD-9893-EADFC28F6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pPr marL="0" indent="0" algn="ctr">
              <a:buClr>
                <a:schemeClr val="bg1"/>
              </a:buClr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Home Page Contains Last Year Cutoff Module, Placement Module, Key-dates Module, Admission Process Module, Scholarship Module, Colleges Module, Result Module And Maps Of Different CVM Colleges. 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70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909D-22CB-4FA6-97D2-B6A012C4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2571533"/>
            <a:ext cx="3979205" cy="14533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D2BC6-042A-43FD-9893-EADFC28F6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18" y="1875340"/>
            <a:ext cx="4002936" cy="3637935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9FFD1F-BB25-4C0B-BF84-B6771954A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721361"/>
            <a:ext cx="4480560" cy="568825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895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909D-22CB-4FA6-97D2-B6A012C4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Year Cut-off </a:t>
            </a:r>
            <a:r>
              <a:rPr lang="en-IN" sz="3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b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D2BC6-042A-43FD-9893-EADFC28F6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Provides A Module In Which Students Can Enter Their Marks And Select The Course Then It Shows The College List If They Are Eligible Based On Last Year Cut-off.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1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44E4-6CA6-4197-A646-68D0BD01D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74" y="2704067"/>
            <a:ext cx="4099947" cy="103557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year cut- off PAGE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D938A0E-041A-4DD5-95B7-43CF3F3B8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8960" y="981702"/>
            <a:ext cx="3266983" cy="567159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044990-457C-482C-AD72-FE992AB8E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9761" y="981702"/>
            <a:ext cx="3401838" cy="5711290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453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909D-22CB-4FA6-97D2-B6A012C4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Placement </a:t>
            </a:r>
            <a:r>
              <a:rPr lang="en-IN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b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D2BC6-042A-43FD-9893-EADFC28F6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Provides Information Of Placement Of Different College. It Shows How Many Students Selected And In Which Company.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271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550</Words>
  <Application>Microsoft Office PowerPoint</Application>
  <PresentationFormat>Widescreen</PresentationFormat>
  <Paragraphs>83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Wingdings</vt:lpstr>
      <vt:lpstr>Celestial</vt:lpstr>
      <vt:lpstr>CVM MANAGEMENT</vt:lpstr>
      <vt:lpstr>TOPIC WE HAVE COVERED…..</vt:lpstr>
      <vt:lpstr>LOGIN MODULE </vt:lpstr>
      <vt:lpstr>LOGIN PAGE</vt:lpstr>
      <vt:lpstr>Application home page </vt:lpstr>
      <vt:lpstr>home page </vt:lpstr>
      <vt:lpstr>Last Year Cut-off MODULE </vt:lpstr>
      <vt:lpstr>Last year cut- off PAGE</vt:lpstr>
      <vt:lpstr>Placement MODULE </vt:lpstr>
      <vt:lpstr>Placement  PAGE</vt:lpstr>
      <vt:lpstr>Key-dates MODULE </vt:lpstr>
      <vt:lpstr>Key-dates  PAGE</vt:lpstr>
      <vt:lpstr>scholarship MODULE </vt:lpstr>
      <vt:lpstr>scholarship  PAGE</vt:lpstr>
      <vt:lpstr>college MODULE </vt:lpstr>
      <vt:lpstr>COLLEGES  PAGE</vt:lpstr>
      <vt:lpstr>result MODULE </vt:lpstr>
      <vt:lpstr>result page </vt:lpstr>
      <vt:lpstr>maps MODULE </vt:lpstr>
      <vt:lpstr>College Map page </vt:lpstr>
      <vt:lpstr>Management quota  admission process</vt:lpstr>
      <vt:lpstr>Admission  process   page 1 :- homepage </vt:lpstr>
      <vt:lpstr>Admission  process   page 2 :- admission process steps  </vt:lpstr>
      <vt:lpstr>Admission  process   page 3  Management quota form  </vt:lpstr>
      <vt:lpstr>Admission  process   page 4 :- merit list </vt:lpstr>
      <vt:lpstr>CVM  Admin Key-dates  </vt:lpstr>
      <vt:lpstr>Cvm admiN  KEYDATES PAGE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CVM MANAGEMENT</dc:title>
  <dc:creator>Prachi Vasava</dc:creator>
  <cp:lastModifiedBy>Prachi Vasava</cp:lastModifiedBy>
  <cp:revision>16</cp:revision>
  <dcterms:created xsi:type="dcterms:W3CDTF">2020-02-19T10:42:18Z</dcterms:created>
  <dcterms:modified xsi:type="dcterms:W3CDTF">2020-02-20T05:36:02Z</dcterms:modified>
</cp:coreProperties>
</file>