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7" r:id="rId6"/>
    <p:sldId id="265" r:id="rId7"/>
    <p:sldId id="266" r:id="rId8"/>
    <p:sldId id="269" r:id="rId9"/>
    <p:sldId id="259" r:id="rId10"/>
    <p:sldId id="263" r:id="rId11"/>
    <p:sldId id="264" r:id="rId12"/>
    <p:sldId id="268" r:id="rId13"/>
    <p:sldId id="260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199C12B-A356-4E8E-BF76-92E71F51136B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AF7570F-226C-4E32-877A-9C113B997C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981200"/>
            <a:ext cx="7406640" cy="1472184"/>
          </a:xfrm>
        </p:spPr>
        <p:txBody>
          <a:bodyPr/>
          <a:lstStyle/>
          <a:p>
            <a:r>
              <a:rPr lang="en-US" dirty="0" smtClean="0"/>
              <a:t>Chatbot Plugin for wordpress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7406640" cy="1752600"/>
          </a:xfrm>
        </p:spPr>
        <p:txBody>
          <a:bodyPr/>
          <a:lstStyle/>
          <a:p>
            <a:pPr algn="l"/>
            <a:r>
              <a:rPr lang="en-US" dirty="0" smtClean="0"/>
              <a:t>Guided By:                                            Prepared By:</a:t>
            </a:r>
          </a:p>
          <a:p>
            <a:pPr algn="l"/>
            <a:r>
              <a:rPr lang="en-US" sz="2400" dirty="0" smtClean="0"/>
              <a:t>Prof. Hemant Yadav                                     Patel Krupa </a:t>
            </a:r>
          </a:p>
          <a:p>
            <a:pPr algn="l"/>
            <a:r>
              <a:rPr lang="en-US" sz="2400" dirty="0" smtClean="0"/>
              <a:t>CSPIT                                                       16IT078</a:t>
            </a:r>
            <a:endParaRPr lang="en-US" sz="2400" dirty="0"/>
          </a:p>
        </p:txBody>
      </p:sp>
      <p:pic>
        <p:nvPicPr>
          <p:cNvPr id="4" name="Picture 3" descr="charus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0"/>
            <a:ext cx="1371600" cy="1317694"/>
          </a:xfrm>
          <a:prstGeom prst="rect">
            <a:avLst/>
          </a:prstGeom>
        </p:spPr>
      </p:pic>
      <p:pic>
        <p:nvPicPr>
          <p:cNvPr id="5" name="Picture 4" descr="CSP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0" y="0"/>
            <a:ext cx="1524000" cy="13000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Screenshots: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739937"/>
            <a:ext cx="7499350" cy="42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Screenshots: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739937"/>
            <a:ext cx="7499350" cy="4216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Screenshots: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739937"/>
            <a:ext cx="7499350" cy="4216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got an error to connect with API. So the next step is to solve it and deploy it on website.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71800"/>
            <a:ext cx="7498080" cy="11430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Thank  You</a:t>
            </a: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What is plugin?</a:t>
            </a:r>
          </a:p>
          <a:p>
            <a:r>
              <a:rPr lang="en-US" dirty="0" smtClean="0"/>
              <a:t>Why plugin?</a:t>
            </a:r>
          </a:p>
          <a:p>
            <a:r>
              <a:rPr lang="en-US" dirty="0" smtClean="0"/>
              <a:t>How it works?</a:t>
            </a:r>
          </a:p>
          <a:p>
            <a:r>
              <a:rPr lang="en-US" dirty="0" smtClean="0"/>
              <a:t>Screenshots</a:t>
            </a:r>
          </a:p>
          <a:p>
            <a:r>
              <a:rPr lang="en-US" dirty="0" smtClean="0"/>
              <a:t>Future Plan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327392" cy="4800600"/>
          </a:xfrm>
        </p:spPr>
        <p:txBody>
          <a:bodyPr/>
          <a:lstStyle/>
          <a:p>
            <a:r>
              <a:rPr lang="en-US" dirty="0" smtClean="0"/>
              <a:t>It is a plugin for wordpress to add chatbot in wordpress website. </a:t>
            </a:r>
          </a:p>
          <a:p>
            <a:r>
              <a:rPr lang="en-US" dirty="0" smtClean="0"/>
              <a:t>This plugin is for Charusat E-notice Board.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plugin?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 plugin is a software add-on that is installed on a program, enhancing its capabilities. </a:t>
            </a:r>
          </a:p>
          <a:p>
            <a:r>
              <a:rPr lang="en-US" dirty="0" smtClean="0"/>
              <a:t>Chatbot is described as interaction between humans and machines.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plugin?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wordpress if we choose any theme then it is not necessary that it has all functionality we want for our web development.</a:t>
            </a:r>
          </a:p>
          <a:p>
            <a:r>
              <a:rPr lang="en-US" dirty="0" smtClean="0"/>
              <a:t>So to fulfill our requirements we have to add plugins.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WordPress plugin installed on your site is registered in your WordPress database. You can activate and deactivate them at any time you want.</a:t>
            </a:r>
          </a:p>
          <a:p>
            <a:pPr lvl="0"/>
            <a:r>
              <a:rPr lang="en-US" dirty="0" smtClean="0"/>
              <a:t>And after installing plugin user has to write shortcode  of plugin.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739937"/>
            <a:ext cx="7499350" cy="42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138</TotalTime>
  <Words>178</Words>
  <Application>Microsoft Office PowerPoint</Application>
  <PresentationFormat>On-screen Show (4:3)</PresentationFormat>
  <Paragraphs>30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Chatbot Plugin for wordpress</vt:lpstr>
      <vt:lpstr>Contents:</vt:lpstr>
      <vt:lpstr>Objective:</vt:lpstr>
      <vt:lpstr>What is plugin?</vt:lpstr>
      <vt:lpstr>Why plugin?</vt:lpstr>
      <vt:lpstr>How it works?</vt:lpstr>
      <vt:lpstr>Slide 7</vt:lpstr>
      <vt:lpstr>Slide 8</vt:lpstr>
      <vt:lpstr>Screenshots:</vt:lpstr>
      <vt:lpstr>Screenshots:</vt:lpstr>
      <vt:lpstr>Screenshots:</vt:lpstr>
      <vt:lpstr>Screenshots:</vt:lpstr>
      <vt:lpstr>Future Plan: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Plugin for wordpress</dc:title>
  <dc:creator>PRINCE</dc:creator>
  <cp:lastModifiedBy>PRINCE</cp:lastModifiedBy>
  <cp:revision>14</cp:revision>
  <dcterms:created xsi:type="dcterms:W3CDTF">2018-10-22T15:43:41Z</dcterms:created>
  <dcterms:modified xsi:type="dcterms:W3CDTF">2018-10-23T15:29:12Z</dcterms:modified>
</cp:coreProperties>
</file>