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70" r:id="rId10"/>
    <p:sldId id="262" r:id="rId11"/>
    <p:sldId id="271" r:id="rId12"/>
    <p:sldId id="272" r:id="rId13"/>
    <p:sldId id="273" r:id="rId14"/>
    <p:sldId id="263" r:id="rId15"/>
    <p:sldId id="264" r:id="rId16"/>
    <p:sldId id="265" r:id="rId17"/>
    <p:sldId id="26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deva nara" userId="784bff67f067a412" providerId="LiveId" clId="{91B37B40-EB4D-4FFE-9A2B-13EE34E48C71}"/>
    <pc:docChg chg="undo custSel addSld modSld">
      <pc:chgData name="vasudeva nara" userId="784bff67f067a412" providerId="LiveId" clId="{91B37B40-EB4D-4FFE-9A2B-13EE34E48C71}" dt="2019-11-10T07:54:56.103" v="2459" actId="20577"/>
      <pc:docMkLst>
        <pc:docMk/>
      </pc:docMkLst>
      <pc:sldChg chg="delSp modSp">
        <pc:chgData name="vasudeva nara" userId="784bff67f067a412" providerId="LiveId" clId="{91B37B40-EB4D-4FFE-9A2B-13EE34E48C71}" dt="2019-11-10T06:19:32.216" v="32" actId="478"/>
        <pc:sldMkLst>
          <pc:docMk/>
          <pc:sldMk cId="887577691" sldId="256"/>
        </pc:sldMkLst>
        <pc:spChg chg="mod">
          <ac:chgData name="vasudeva nara" userId="784bff67f067a412" providerId="LiveId" clId="{91B37B40-EB4D-4FFE-9A2B-13EE34E48C71}" dt="2019-11-04T08:42:03.579" v="26" actId="1076"/>
          <ac:spMkLst>
            <pc:docMk/>
            <pc:sldMk cId="887577691" sldId="256"/>
            <ac:spMk id="2" creationId="{0082DBE8-1654-4FDC-9017-0834880C2AAB}"/>
          </ac:spMkLst>
        </pc:spChg>
        <pc:spChg chg="del mod">
          <ac:chgData name="vasudeva nara" userId="784bff67f067a412" providerId="LiveId" clId="{91B37B40-EB4D-4FFE-9A2B-13EE34E48C71}" dt="2019-11-10T06:19:32.216" v="32" actId="478"/>
          <ac:spMkLst>
            <pc:docMk/>
            <pc:sldMk cId="887577691" sldId="256"/>
            <ac:spMk id="3" creationId="{21E4B0C3-710C-45FD-A693-F969340E5A3B}"/>
          </ac:spMkLst>
        </pc:spChg>
      </pc:sldChg>
      <pc:sldChg chg="modSp add">
        <pc:chgData name="vasudeva nara" userId="784bff67f067a412" providerId="LiveId" clId="{91B37B40-EB4D-4FFE-9A2B-13EE34E48C71}" dt="2019-11-10T06:21:59.731" v="150" actId="20577"/>
        <pc:sldMkLst>
          <pc:docMk/>
          <pc:sldMk cId="263841199" sldId="257"/>
        </pc:sldMkLst>
        <pc:spChg chg="mod">
          <ac:chgData name="vasudeva nara" userId="784bff67f067a412" providerId="LiveId" clId="{91B37B40-EB4D-4FFE-9A2B-13EE34E48C71}" dt="2019-11-10T06:19:50.120" v="52" actId="20577"/>
          <ac:spMkLst>
            <pc:docMk/>
            <pc:sldMk cId="263841199" sldId="257"/>
            <ac:spMk id="2" creationId="{BBA38CC0-BB5D-4F17-84E5-A4D91F980AC0}"/>
          </ac:spMkLst>
        </pc:spChg>
        <pc:spChg chg="mod">
          <ac:chgData name="vasudeva nara" userId="784bff67f067a412" providerId="LiveId" clId="{91B37B40-EB4D-4FFE-9A2B-13EE34E48C71}" dt="2019-11-10T06:21:59.731" v="150" actId="20577"/>
          <ac:spMkLst>
            <pc:docMk/>
            <pc:sldMk cId="263841199" sldId="257"/>
            <ac:spMk id="3" creationId="{2BB28BE6-A038-4E7C-9E11-EC5B1B0683BF}"/>
          </ac:spMkLst>
        </pc:spChg>
      </pc:sldChg>
      <pc:sldChg chg="addSp delSp modSp add mod">
        <pc:chgData name="vasudeva nara" userId="784bff67f067a412" providerId="LiveId" clId="{91B37B40-EB4D-4FFE-9A2B-13EE34E48C71}" dt="2019-11-10T07:25:17.199" v="1583" actId="1076"/>
        <pc:sldMkLst>
          <pc:docMk/>
          <pc:sldMk cId="344456520" sldId="258"/>
        </pc:sldMkLst>
        <pc:spChg chg="mod">
          <ac:chgData name="vasudeva nara" userId="784bff67f067a412" providerId="LiveId" clId="{91B37B40-EB4D-4FFE-9A2B-13EE34E48C71}" dt="2019-11-10T06:22:25.234" v="171" actId="20577"/>
          <ac:spMkLst>
            <pc:docMk/>
            <pc:sldMk cId="344456520" sldId="258"/>
            <ac:spMk id="2" creationId="{6B6F34D6-5AB1-4A00-9A2F-82C8D46F53DA}"/>
          </ac:spMkLst>
        </pc:spChg>
        <pc:spChg chg="mod">
          <ac:chgData name="vasudeva nara" userId="784bff67f067a412" providerId="LiveId" clId="{91B37B40-EB4D-4FFE-9A2B-13EE34E48C71}" dt="2019-11-10T07:25:10.331" v="1580" actId="20577"/>
          <ac:spMkLst>
            <pc:docMk/>
            <pc:sldMk cId="344456520" sldId="258"/>
            <ac:spMk id="3" creationId="{101AA9C6-FE5C-43DB-8241-3266065D2A33}"/>
          </ac:spMkLst>
        </pc:spChg>
        <pc:graphicFrameChg chg="add del mod">
          <ac:chgData name="vasudeva nara" userId="784bff67f067a412" providerId="LiveId" clId="{91B37B40-EB4D-4FFE-9A2B-13EE34E48C71}" dt="2019-11-10T07:22:55.056" v="1568" actId="478"/>
          <ac:graphicFrameMkLst>
            <pc:docMk/>
            <pc:sldMk cId="344456520" sldId="258"/>
            <ac:graphicFrameMk id="4" creationId="{D651ABA1-0E15-4556-AD95-800BE13A7894}"/>
          </ac:graphicFrameMkLst>
        </pc:graphicFrameChg>
        <pc:graphicFrameChg chg="add mod">
          <ac:chgData name="vasudeva nara" userId="784bff67f067a412" providerId="LiveId" clId="{91B37B40-EB4D-4FFE-9A2B-13EE34E48C71}" dt="2019-11-10T07:25:17.199" v="1583" actId="1076"/>
          <ac:graphicFrameMkLst>
            <pc:docMk/>
            <pc:sldMk cId="344456520" sldId="258"/>
            <ac:graphicFrameMk id="5" creationId="{B8E2718E-3F97-4B3A-BAF6-A3A783F6B07E}"/>
          </ac:graphicFrameMkLst>
        </pc:graphicFrameChg>
      </pc:sldChg>
      <pc:sldChg chg="addSp modSp add">
        <pc:chgData name="vasudeva nara" userId="784bff67f067a412" providerId="LiveId" clId="{91B37B40-EB4D-4FFE-9A2B-13EE34E48C71}" dt="2019-11-10T06:33:09.180" v="278" actId="20577"/>
        <pc:sldMkLst>
          <pc:docMk/>
          <pc:sldMk cId="3913992664" sldId="259"/>
        </pc:sldMkLst>
        <pc:spChg chg="mod">
          <ac:chgData name="vasudeva nara" userId="784bff67f067a412" providerId="LiveId" clId="{91B37B40-EB4D-4FFE-9A2B-13EE34E48C71}" dt="2019-11-10T06:29:44.569" v="216" actId="20577"/>
          <ac:spMkLst>
            <pc:docMk/>
            <pc:sldMk cId="3913992664" sldId="259"/>
            <ac:spMk id="2" creationId="{02CAAFE8-3E21-474E-A913-5599845694EC}"/>
          </ac:spMkLst>
        </pc:spChg>
        <pc:spChg chg="mod">
          <ac:chgData name="vasudeva nara" userId="784bff67f067a412" providerId="LiveId" clId="{91B37B40-EB4D-4FFE-9A2B-13EE34E48C71}" dt="2019-11-10T06:33:09.180" v="278" actId="20577"/>
          <ac:spMkLst>
            <pc:docMk/>
            <pc:sldMk cId="3913992664" sldId="259"/>
            <ac:spMk id="3" creationId="{1F743189-BB5E-4443-87BE-9C503FC3ABAE}"/>
          </ac:spMkLst>
        </pc:spChg>
        <pc:picChg chg="add mod">
          <ac:chgData name="vasudeva nara" userId="784bff67f067a412" providerId="LiveId" clId="{91B37B40-EB4D-4FFE-9A2B-13EE34E48C71}" dt="2019-11-10T06:32:59.693" v="275" actId="14100"/>
          <ac:picMkLst>
            <pc:docMk/>
            <pc:sldMk cId="3913992664" sldId="259"/>
            <ac:picMk id="1026" creationId="{4D1E1E8F-35DD-41DD-9AE9-E13F5B222D9B}"/>
          </ac:picMkLst>
        </pc:picChg>
      </pc:sldChg>
      <pc:sldChg chg="addSp delSp modSp add">
        <pc:chgData name="vasudeva nara" userId="784bff67f067a412" providerId="LiveId" clId="{91B37B40-EB4D-4FFE-9A2B-13EE34E48C71}" dt="2019-11-10T06:34:57.966" v="317" actId="14100"/>
        <pc:sldMkLst>
          <pc:docMk/>
          <pc:sldMk cId="4289077255" sldId="260"/>
        </pc:sldMkLst>
        <pc:spChg chg="del">
          <ac:chgData name="vasudeva nara" userId="784bff67f067a412" providerId="LiveId" clId="{91B37B40-EB4D-4FFE-9A2B-13EE34E48C71}" dt="2019-11-10T06:33:45.165" v="280" actId="478"/>
          <ac:spMkLst>
            <pc:docMk/>
            <pc:sldMk cId="4289077255" sldId="260"/>
            <ac:spMk id="2" creationId="{FACAA09D-1FB2-448A-8A65-40195F10B0EA}"/>
          </ac:spMkLst>
        </pc:spChg>
        <pc:spChg chg="mod">
          <ac:chgData name="vasudeva nara" userId="784bff67f067a412" providerId="LiveId" clId="{91B37B40-EB4D-4FFE-9A2B-13EE34E48C71}" dt="2019-11-10T06:34:42.641" v="314" actId="1076"/>
          <ac:spMkLst>
            <pc:docMk/>
            <pc:sldMk cId="4289077255" sldId="260"/>
            <ac:spMk id="3" creationId="{86654C0A-C968-4658-90D7-B589E3931365}"/>
          </ac:spMkLst>
        </pc:spChg>
        <pc:picChg chg="add mod">
          <ac:chgData name="vasudeva nara" userId="784bff67f067a412" providerId="LiveId" clId="{91B37B40-EB4D-4FFE-9A2B-13EE34E48C71}" dt="2019-11-10T06:34:57.966" v="317" actId="14100"/>
          <ac:picMkLst>
            <pc:docMk/>
            <pc:sldMk cId="4289077255" sldId="260"/>
            <ac:picMk id="2050" creationId="{B81B96E5-3BDD-4BAD-8CAF-1AE02EC37C0D}"/>
          </ac:picMkLst>
        </pc:picChg>
      </pc:sldChg>
      <pc:sldChg chg="addSp delSp modSp add">
        <pc:chgData name="vasudeva nara" userId="784bff67f067a412" providerId="LiveId" clId="{91B37B40-EB4D-4FFE-9A2B-13EE34E48C71}" dt="2019-11-10T06:41:30.117" v="455" actId="20577"/>
        <pc:sldMkLst>
          <pc:docMk/>
          <pc:sldMk cId="609565139" sldId="261"/>
        </pc:sldMkLst>
        <pc:spChg chg="del">
          <ac:chgData name="vasudeva nara" userId="784bff67f067a412" providerId="LiveId" clId="{91B37B40-EB4D-4FFE-9A2B-13EE34E48C71}" dt="2019-11-10T06:35:12.578" v="319" actId="478"/>
          <ac:spMkLst>
            <pc:docMk/>
            <pc:sldMk cId="609565139" sldId="261"/>
            <ac:spMk id="2" creationId="{34E3B63D-327E-4374-8DE5-43EF9621EC43}"/>
          </ac:spMkLst>
        </pc:spChg>
        <pc:spChg chg="mod">
          <ac:chgData name="vasudeva nara" userId="784bff67f067a412" providerId="LiveId" clId="{91B37B40-EB4D-4FFE-9A2B-13EE34E48C71}" dt="2019-11-10T06:41:30.117" v="455" actId="20577"/>
          <ac:spMkLst>
            <pc:docMk/>
            <pc:sldMk cId="609565139" sldId="261"/>
            <ac:spMk id="3" creationId="{DA026E3C-B090-4634-9AD1-4DE937796DEC}"/>
          </ac:spMkLst>
        </pc:spChg>
        <pc:picChg chg="add mod">
          <ac:chgData name="vasudeva nara" userId="784bff67f067a412" providerId="LiveId" clId="{91B37B40-EB4D-4FFE-9A2B-13EE34E48C71}" dt="2019-11-10T06:36:46.328" v="350" actId="14100"/>
          <ac:picMkLst>
            <pc:docMk/>
            <pc:sldMk cId="609565139" sldId="261"/>
            <ac:picMk id="3074" creationId="{74B06F56-CA8F-4DB3-B7E9-D460CA200B12}"/>
          </ac:picMkLst>
        </pc:picChg>
      </pc:sldChg>
      <pc:sldChg chg="modSp add">
        <pc:chgData name="vasudeva nara" userId="784bff67f067a412" providerId="LiveId" clId="{91B37B40-EB4D-4FFE-9A2B-13EE34E48C71}" dt="2019-11-10T06:50:26.797" v="648" actId="20577"/>
        <pc:sldMkLst>
          <pc:docMk/>
          <pc:sldMk cId="3619578170" sldId="262"/>
        </pc:sldMkLst>
        <pc:spChg chg="mod">
          <ac:chgData name="vasudeva nara" userId="784bff67f067a412" providerId="LiveId" clId="{91B37B40-EB4D-4FFE-9A2B-13EE34E48C71}" dt="2019-11-10T06:37:10.305" v="372" actId="20577"/>
          <ac:spMkLst>
            <pc:docMk/>
            <pc:sldMk cId="3619578170" sldId="262"/>
            <ac:spMk id="2" creationId="{7A6BE0E4-BC7A-4D6F-9D0F-515DE32B1C1E}"/>
          </ac:spMkLst>
        </pc:spChg>
        <pc:spChg chg="mod">
          <ac:chgData name="vasudeva nara" userId="784bff67f067a412" providerId="LiveId" clId="{91B37B40-EB4D-4FFE-9A2B-13EE34E48C71}" dt="2019-11-10T06:50:26.797" v="648" actId="20577"/>
          <ac:spMkLst>
            <pc:docMk/>
            <pc:sldMk cId="3619578170" sldId="262"/>
            <ac:spMk id="3" creationId="{851A3074-E077-4C9B-AB21-95BAA4F7B748}"/>
          </ac:spMkLst>
        </pc:spChg>
      </pc:sldChg>
      <pc:sldChg chg="addSp delSp modSp add">
        <pc:chgData name="vasudeva nara" userId="784bff67f067a412" providerId="LiveId" clId="{91B37B40-EB4D-4FFE-9A2B-13EE34E48C71}" dt="2019-11-10T07:54:56.103" v="2459" actId="20577"/>
        <pc:sldMkLst>
          <pc:docMk/>
          <pc:sldMk cId="3632941992" sldId="263"/>
        </pc:sldMkLst>
        <pc:spChg chg="del mod">
          <ac:chgData name="vasudeva nara" userId="784bff67f067a412" providerId="LiveId" clId="{91B37B40-EB4D-4FFE-9A2B-13EE34E48C71}" dt="2019-11-10T06:51:43.194" v="676" actId="478"/>
          <ac:spMkLst>
            <pc:docMk/>
            <pc:sldMk cId="3632941992" sldId="263"/>
            <ac:spMk id="2" creationId="{924FD9AB-39D5-4E6C-857F-322CD013F977}"/>
          </ac:spMkLst>
        </pc:spChg>
        <pc:spChg chg="mod">
          <ac:chgData name="vasudeva nara" userId="784bff67f067a412" providerId="LiveId" clId="{91B37B40-EB4D-4FFE-9A2B-13EE34E48C71}" dt="2019-11-10T07:54:56.103" v="2459" actId="20577"/>
          <ac:spMkLst>
            <pc:docMk/>
            <pc:sldMk cId="3632941992" sldId="263"/>
            <ac:spMk id="3" creationId="{8593FDA2-1388-4708-92AC-665767C00E9B}"/>
          </ac:spMkLst>
        </pc:spChg>
        <pc:spChg chg="add del mod">
          <ac:chgData name="vasudeva nara" userId="784bff67f067a412" providerId="LiveId" clId="{91B37B40-EB4D-4FFE-9A2B-13EE34E48C71}" dt="2019-11-10T06:51:50.016" v="677" actId="478"/>
          <ac:spMkLst>
            <pc:docMk/>
            <pc:sldMk cId="3632941992" sldId="263"/>
            <ac:spMk id="5" creationId="{552BDE47-6B68-4B29-A083-E67A22262248}"/>
          </ac:spMkLst>
        </pc:spChg>
        <pc:picChg chg="add mod">
          <ac:chgData name="vasudeva nara" userId="784bff67f067a412" providerId="LiveId" clId="{91B37B40-EB4D-4FFE-9A2B-13EE34E48C71}" dt="2019-11-10T07:53:59.711" v="2429" actId="1076"/>
          <ac:picMkLst>
            <pc:docMk/>
            <pc:sldMk cId="3632941992" sldId="263"/>
            <ac:picMk id="4098" creationId="{4A6D1349-C755-489C-B946-F6075DF4C7F8}"/>
          </ac:picMkLst>
        </pc:picChg>
      </pc:sldChg>
      <pc:sldChg chg="addSp delSp modSp add">
        <pc:chgData name="vasudeva nara" userId="784bff67f067a412" providerId="LiveId" clId="{91B37B40-EB4D-4FFE-9A2B-13EE34E48C71}" dt="2019-11-10T06:58:04.098" v="1056" actId="1076"/>
        <pc:sldMkLst>
          <pc:docMk/>
          <pc:sldMk cId="1133470482" sldId="264"/>
        </pc:sldMkLst>
        <pc:spChg chg="del">
          <ac:chgData name="vasudeva nara" userId="784bff67f067a412" providerId="LiveId" clId="{91B37B40-EB4D-4FFE-9A2B-13EE34E48C71}" dt="2019-11-10T06:55:12.301" v="917" actId="478"/>
          <ac:spMkLst>
            <pc:docMk/>
            <pc:sldMk cId="1133470482" sldId="264"/>
            <ac:spMk id="2" creationId="{B8F6EE4D-7444-4A68-8205-4C9D54A60013}"/>
          </ac:spMkLst>
        </pc:spChg>
        <pc:spChg chg="mod">
          <ac:chgData name="vasudeva nara" userId="784bff67f067a412" providerId="LiveId" clId="{91B37B40-EB4D-4FFE-9A2B-13EE34E48C71}" dt="2019-11-10T06:57:42.714" v="1054" actId="20577"/>
          <ac:spMkLst>
            <pc:docMk/>
            <pc:sldMk cId="1133470482" sldId="264"/>
            <ac:spMk id="3" creationId="{CEF28D03-F9E2-4F2E-BDAA-03049ECF7132}"/>
          </ac:spMkLst>
        </pc:spChg>
        <pc:picChg chg="add mod">
          <ac:chgData name="vasudeva nara" userId="784bff67f067a412" providerId="LiveId" clId="{91B37B40-EB4D-4FFE-9A2B-13EE34E48C71}" dt="2019-11-10T06:58:04.098" v="1056" actId="1076"/>
          <ac:picMkLst>
            <pc:docMk/>
            <pc:sldMk cId="1133470482" sldId="264"/>
            <ac:picMk id="5122" creationId="{203B1BA5-E4DD-4905-ADAD-A53C0B6199E7}"/>
          </ac:picMkLst>
        </pc:picChg>
      </pc:sldChg>
      <pc:sldChg chg="addSp delSp modSp add">
        <pc:chgData name="vasudeva nara" userId="784bff67f067a412" providerId="LiveId" clId="{91B37B40-EB4D-4FFE-9A2B-13EE34E48C71}" dt="2019-11-10T07:01:22.761" v="1208" actId="1076"/>
        <pc:sldMkLst>
          <pc:docMk/>
          <pc:sldMk cId="4159251388" sldId="265"/>
        </pc:sldMkLst>
        <pc:spChg chg="del">
          <ac:chgData name="vasudeva nara" userId="784bff67f067a412" providerId="LiveId" clId="{91B37B40-EB4D-4FFE-9A2B-13EE34E48C71}" dt="2019-11-10T06:58:17.318" v="1058" actId="478"/>
          <ac:spMkLst>
            <pc:docMk/>
            <pc:sldMk cId="4159251388" sldId="265"/>
            <ac:spMk id="2" creationId="{C371303B-77A3-48A5-9D3A-40446003F1C5}"/>
          </ac:spMkLst>
        </pc:spChg>
        <pc:spChg chg="mod">
          <ac:chgData name="vasudeva nara" userId="784bff67f067a412" providerId="LiveId" clId="{91B37B40-EB4D-4FFE-9A2B-13EE34E48C71}" dt="2019-11-10T07:01:05.572" v="1206" actId="20577"/>
          <ac:spMkLst>
            <pc:docMk/>
            <pc:sldMk cId="4159251388" sldId="265"/>
            <ac:spMk id="3" creationId="{614778E1-1662-428D-9136-4FA0EB04DF45}"/>
          </ac:spMkLst>
        </pc:spChg>
        <pc:picChg chg="add mod">
          <ac:chgData name="vasudeva nara" userId="784bff67f067a412" providerId="LiveId" clId="{91B37B40-EB4D-4FFE-9A2B-13EE34E48C71}" dt="2019-11-10T07:01:22.761" v="1208" actId="1076"/>
          <ac:picMkLst>
            <pc:docMk/>
            <pc:sldMk cId="4159251388" sldId="265"/>
            <ac:picMk id="6146" creationId="{723A3F3F-9EEF-4F4C-A2AE-50693A24A908}"/>
          </ac:picMkLst>
        </pc:picChg>
      </pc:sldChg>
      <pc:sldChg chg="addSp delSp modSp add mod">
        <pc:chgData name="vasudeva nara" userId="784bff67f067a412" providerId="LiveId" clId="{91B37B40-EB4D-4FFE-9A2B-13EE34E48C71}" dt="2019-11-10T07:36:45.722" v="2032" actId="20577"/>
        <pc:sldMkLst>
          <pc:docMk/>
          <pc:sldMk cId="673104386" sldId="266"/>
        </pc:sldMkLst>
        <pc:spChg chg="del">
          <ac:chgData name="vasudeva nara" userId="784bff67f067a412" providerId="LiveId" clId="{91B37B40-EB4D-4FFE-9A2B-13EE34E48C71}" dt="2019-11-10T07:01:32.448" v="1210" actId="478"/>
          <ac:spMkLst>
            <pc:docMk/>
            <pc:sldMk cId="673104386" sldId="266"/>
            <ac:spMk id="2" creationId="{45C943CE-259E-4965-9EE5-814F4F505B3B}"/>
          </ac:spMkLst>
        </pc:spChg>
        <pc:spChg chg="del mod">
          <ac:chgData name="vasudeva nara" userId="784bff67f067a412" providerId="LiveId" clId="{91B37B40-EB4D-4FFE-9A2B-13EE34E48C71}" dt="2019-11-10T07:02:07.593" v="1213" actId="1957"/>
          <ac:spMkLst>
            <pc:docMk/>
            <pc:sldMk cId="673104386" sldId="266"/>
            <ac:spMk id="3" creationId="{6670389D-0E71-4553-AFFB-30F17A13ECF7}"/>
          </ac:spMkLst>
        </pc:spChg>
        <pc:spChg chg="add mod">
          <ac:chgData name="vasudeva nara" userId="784bff67f067a412" providerId="LiveId" clId="{91B37B40-EB4D-4FFE-9A2B-13EE34E48C71}" dt="2019-11-10T07:36:45.722" v="2032" actId="20577"/>
          <ac:spMkLst>
            <pc:docMk/>
            <pc:sldMk cId="673104386" sldId="266"/>
            <ac:spMk id="9" creationId="{9CFB6244-3D8E-43A4-8F9D-5D2B60B42558}"/>
          </ac:spMkLst>
        </pc:spChg>
        <pc:graphicFrameChg chg="add del mod">
          <ac:chgData name="vasudeva nara" userId="784bff67f067a412" providerId="LiveId" clId="{91B37B40-EB4D-4FFE-9A2B-13EE34E48C71}" dt="2019-11-10T07:02:30.810" v="1214" actId="478"/>
          <ac:graphicFrameMkLst>
            <pc:docMk/>
            <pc:sldMk cId="673104386" sldId="266"/>
            <ac:graphicFrameMk id="8" creationId="{5E5148C2-8D38-4656-815B-F7DDE7D094C5}"/>
          </ac:graphicFrameMkLst>
        </pc:graphicFrameChg>
      </pc:sldChg>
      <pc:sldChg chg="addSp delSp modSp add mod">
        <pc:chgData name="vasudeva nara" userId="784bff67f067a412" providerId="LiveId" clId="{91B37B40-EB4D-4FFE-9A2B-13EE34E48C71}" dt="2019-11-10T07:24:03.757" v="1571"/>
        <pc:sldMkLst>
          <pc:docMk/>
          <pc:sldMk cId="2695345193" sldId="267"/>
        </pc:sldMkLst>
        <pc:spChg chg="del">
          <ac:chgData name="vasudeva nara" userId="784bff67f067a412" providerId="LiveId" clId="{91B37B40-EB4D-4FFE-9A2B-13EE34E48C71}" dt="2019-11-10T07:11:24.790" v="1522" actId="478"/>
          <ac:spMkLst>
            <pc:docMk/>
            <pc:sldMk cId="2695345193" sldId="267"/>
            <ac:spMk id="2" creationId="{DCBDF1E4-7F5B-4FF1-8320-6A8236C858A8}"/>
          </ac:spMkLst>
        </pc:spChg>
        <pc:spChg chg="mod">
          <ac:chgData name="vasudeva nara" userId="784bff67f067a412" providerId="LiveId" clId="{91B37B40-EB4D-4FFE-9A2B-13EE34E48C71}" dt="2019-11-10T07:13:33.315" v="1537" actId="20577"/>
          <ac:spMkLst>
            <pc:docMk/>
            <pc:sldMk cId="2695345193" sldId="267"/>
            <ac:spMk id="3" creationId="{91654EC1-6B5B-4C89-947C-C518CE11B4B6}"/>
          </ac:spMkLst>
        </pc:spChg>
        <pc:graphicFrameChg chg="add del">
          <ac:chgData name="vasudeva nara" userId="784bff67f067a412" providerId="LiveId" clId="{91B37B40-EB4D-4FFE-9A2B-13EE34E48C71}" dt="2019-11-10T07:24:01.869" v="1569" actId="478"/>
          <ac:graphicFrameMkLst>
            <pc:docMk/>
            <pc:sldMk cId="2695345193" sldId="267"/>
            <ac:graphicFrameMk id="4" creationId="{3009B6D0-0C28-4EDB-99CF-CEA42BA6A5A5}"/>
          </ac:graphicFrameMkLst>
        </pc:graphicFrameChg>
        <pc:graphicFrameChg chg="add">
          <ac:chgData name="vasudeva nara" userId="784bff67f067a412" providerId="LiveId" clId="{91B37B40-EB4D-4FFE-9A2B-13EE34E48C71}" dt="2019-11-10T07:24:03.757" v="1571"/>
          <ac:graphicFrameMkLst>
            <pc:docMk/>
            <pc:sldMk cId="2695345193" sldId="267"/>
            <ac:graphicFrameMk id="5" creationId="{515E9F54-D064-4AE1-9396-1FC32DB5EF38}"/>
          </ac:graphicFrameMkLst>
        </pc:graphicFrameChg>
      </pc:sldChg>
      <pc:sldChg chg="addSp delSp modSp add mod">
        <pc:chgData name="vasudeva nara" userId="784bff67f067a412" providerId="LiveId" clId="{91B37B40-EB4D-4FFE-9A2B-13EE34E48C71}" dt="2019-11-10T07:22:28.068" v="1567" actId="1076"/>
        <pc:sldMkLst>
          <pc:docMk/>
          <pc:sldMk cId="1360574252" sldId="268"/>
        </pc:sldMkLst>
        <pc:spChg chg="del">
          <ac:chgData name="vasudeva nara" userId="784bff67f067a412" providerId="LiveId" clId="{91B37B40-EB4D-4FFE-9A2B-13EE34E48C71}" dt="2019-11-10T07:13:54.507" v="1541" actId="478"/>
          <ac:spMkLst>
            <pc:docMk/>
            <pc:sldMk cId="1360574252" sldId="268"/>
            <ac:spMk id="2" creationId="{0B2026C7-11BD-4874-939F-2A8DEFBCC989}"/>
          </ac:spMkLst>
        </pc:spChg>
        <pc:spChg chg="mod">
          <ac:chgData name="vasudeva nara" userId="784bff67f067a412" providerId="LiveId" clId="{91B37B40-EB4D-4FFE-9A2B-13EE34E48C71}" dt="2019-11-10T07:22:19.136" v="1564" actId="20577"/>
          <ac:spMkLst>
            <pc:docMk/>
            <pc:sldMk cId="1360574252" sldId="268"/>
            <ac:spMk id="3" creationId="{468A5034-AF24-41CF-9EDB-CB4C00FB2ADD}"/>
          </ac:spMkLst>
        </pc:spChg>
        <pc:graphicFrameChg chg="add mod">
          <ac:chgData name="vasudeva nara" userId="784bff67f067a412" providerId="LiveId" clId="{91B37B40-EB4D-4FFE-9A2B-13EE34E48C71}" dt="2019-11-10T07:22:28.068" v="1567" actId="1076"/>
          <ac:graphicFrameMkLst>
            <pc:docMk/>
            <pc:sldMk cId="1360574252" sldId="268"/>
            <ac:graphicFrameMk id="4" creationId="{FA768CAA-E067-49EB-996C-A19CD8C64CB1}"/>
          </ac:graphicFrameMkLst>
        </pc:graphicFrameChg>
      </pc:sldChg>
      <pc:sldChg chg="addSp delSp modSp add">
        <pc:chgData name="vasudeva nara" userId="784bff67f067a412" providerId="LiveId" clId="{91B37B40-EB4D-4FFE-9A2B-13EE34E48C71}" dt="2019-11-10T07:34:06.142" v="1817" actId="20577"/>
        <pc:sldMkLst>
          <pc:docMk/>
          <pc:sldMk cId="3763711819" sldId="269"/>
        </pc:sldMkLst>
        <pc:spChg chg="del">
          <ac:chgData name="vasudeva nara" userId="784bff67f067a412" providerId="LiveId" clId="{91B37B40-EB4D-4FFE-9A2B-13EE34E48C71}" dt="2019-11-10T07:26:12.929" v="1585" actId="478"/>
          <ac:spMkLst>
            <pc:docMk/>
            <pc:sldMk cId="3763711819" sldId="269"/>
            <ac:spMk id="2" creationId="{38D4C237-F3DE-4525-AD33-D6249C155F0C}"/>
          </ac:spMkLst>
        </pc:spChg>
        <pc:spChg chg="mod">
          <ac:chgData name="vasudeva nara" userId="784bff67f067a412" providerId="LiveId" clId="{91B37B40-EB4D-4FFE-9A2B-13EE34E48C71}" dt="2019-11-10T07:34:06.142" v="1817" actId="20577"/>
          <ac:spMkLst>
            <pc:docMk/>
            <pc:sldMk cId="3763711819" sldId="269"/>
            <ac:spMk id="3" creationId="{F74F01AC-8735-4E55-AE2B-854307A52E30}"/>
          </ac:spMkLst>
        </pc:spChg>
        <pc:picChg chg="add">
          <ac:chgData name="vasudeva nara" userId="784bff67f067a412" providerId="LiveId" clId="{91B37B40-EB4D-4FFE-9A2B-13EE34E48C71}" dt="2019-11-10T07:31:51.311" v="1637"/>
          <ac:picMkLst>
            <pc:docMk/>
            <pc:sldMk cId="3763711819" sldId="269"/>
            <ac:picMk id="8194" creationId="{6803AF15-4217-424C-8862-926256EFC96B}"/>
          </ac:picMkLst>
        </pc:picChg>
      </pc:sldChg>
      <pc:sldChg chg="addSp delSp modSp add">
        <pc:chgData name="vasudeva nara" userId="784bff67f067a412" providerId="LiveId" clId="{91B37B40-EB4D-4FFE-9A2B-13EE34E48C71}" dt="2019-11-10T07:30:25.108" v="1634" actId="14100"/>
        <pc:sldMkLst>
          <pc:docMk/>
          <pc:sldMk cId="3260526551" sldId="270"/>
        </pc:sldMkLst>
        <pc:spChg chg="del">
          <ac:chgData name="vasudeva nara" userId="784bff67f067a412" providerId="LiveId" clId="{91B37B40-EB4D-4FFE-9A2B-13EE34E48C71}" dt="2019-11-10T07:29:25.310" v="1618" actId="478"/>
          <ac:spMkLst>
            <pc:docMk/>
            <pc:sldMk cId="3260526551" sldId="270"/>
            <ac:spMk id="2" creationId="{FDF4CAC4-BFA1-4350-9668-560AD8E9686A}"/>
          </ac:spMkLst>
        </pc:spChg>
        <pc:spChg chg="mod">
          <ac:chgData name="vasudeva nara" userId="784bff67f067a412" providerId="LiveId" clId="{91B37B40-EB4D-4FFE-9A2B-13EE34E48C71}" dt="2019-11-10T07:29:44.720" v="1629" actId="20577"/>
          <ac:spMkLst>
            <pc:docMk/>
            <pc:sldMk cId="3260526551" sldId="270"/>
            <ac:spMk id="3" creationId="{B0AB7785-5BD5-4C0A-995E-24B184941A13}"/>
          </ac:spMkLst>
        </pc:spChg>
        <pc:picChg chg="add mod">
          <ac:chgData name="vasudeva nara" userId="784bff67f067a412" providerId="LiveId" clId="{91B37B40-EB4D-4FFE-9A2B-13EE34E48C71}" dt="2019-11-10T07:30:25.108" v="1634" actId="14100"/>
          <ac:picMkLst>
            <pc:docMk/>
            <pc:sldMk cId="3260526551" sldId="270"/>
            <ac:picMk id="7170" creationId="{E362B338-6B5A-4ABB-9D88-37F0C63CE132}"/>
          </ac:picMkLst>
        </pc:picChg>
      </pc:sldChg>
      <pc:sldChg chg="addSp modSp add">
        <pc:chgData name="vasudeva nara" userId="784bff67f067a412" providerId="LiveId" clId="{91B37B40-EB4D-4FFE-9A2B-13EE34E48C71}" dt="2019-11-10T07:43:18.801" v="2228" actId="20577"/>
        <pc:sldMkLst>
          <pc:docMk/>
          <pc:sldMk cId="392099769" sldId="271"/>
        </pc:sldMkLst>
        <pc:spChg chg="mod">
          <ac:chgData name="vasudeva nara" userId="784bff67f067a412" providerId="LiveId" clId="{91B37B40-EB4D-4FFE-9A2B-13EE34E48C71}" dt="2019-11-10T07:39:49.772" v="2060" actId="20577"/>
          <ac:spMkLst>
            <pc:docMk/>
            <pc:sldMk cId="392099769" sldId="271"/>
            <ac:spMk id="2" creationId="{1FF025B9-7F98-45FA-A918-04068D5E75C6}"/>
          </ac:spMkLst>
        </pc:spChg>
        <pc:spChg chg="mod">
          <ac:chgData name="vasudeva nara" userId="784bff67f067a412" providerId="LiveId" clId="{91B37B40-EB4D-4FFE-9A2B-13EE34E48C71}" dt="2019-11-10T07:43:18.801" v="2228" actId="20577"/>
          <ac:spMkLst>
            <pc:docMk/>
            <pc:sldMk cId="392099769" sldId="271"/>
            <ac:spMk id="3" creationId="{FF36C808-B73C-4514-BE7B-20E1C7D2C90B}"/>
          </ac:spMkLst>
        </pc:spChg>
        <pc:picChg chg="add mod">
          <ac:chgData name="vasudeva nara" userId="784bff67f067a412" providerId="LiveId" clId="{91B37B40-EB4D-4FFE-9A2B-13EE34E48C71}" dt="2019-11-10T07:42:38.047" v="2162" actId="1076"/>
          <ac:picMkLst>
            <pc:docMk/>
            <pc:sldMk cId="392099769" sldId="271"/>
            <ac:picMk id="9218" creationId="{751E4A6F-C3A7-4020-B09B-2917F38ADC0D}"/>
          </ac:picMkLst>
        </pc:picChg>
      </pc:sldChg>
      <pc:sldChg chg="addSp delSp modSp add">
        <pc:chgData name="vasudeva nara" userId="784bff67f067a412" providerId="LiveId" clId="{91B37B40-EB4D-4FFE-9A2B-13EE34E48C71}" dt="2019-11-10T07:47:41.472" v="2383" actId="20577"/>
        <pc:sldMkLst>
          <pc:docMk/>
          <pc:sldMk cId="3348236131" sldId="272"/>
        </pc:sldMkLst>
        <pc:spChg chg="del">
          <ac:chgData name="vasudeva nara" userId="784bff67f067a412" providerId="LiveId" clId="{91B37B40-EB4D-4FFE-9A2B-13EE34E48C71}" dt="2019-11-10T07:43:33.939" v="2230" actId="478"/>
          <ac:spMkLst>
            <pc:docMk/>
            <pc:sldMk cId="3348236131" sldId="272"/>
            <ac:spMk id="2" creationId="{575D2E9E-8867-4502-9E19-CF3A4701934F}"/>
          </ac:spMkLst>
        </pc:spChg>
        <pc:spChg chg="mod">
          <ac:chgData name="vasudeva nara" userId="784bff67f067a412" providerId="LiveId" clId="{91B37B40-EB4D-4FFE-9A2B-13EE34E48C71}" dt="2019-11-10T07:47:41.472" v="2383" actId="20577"/>
          <ac:spMkLst>
            <pc:docMk/>
            <pc:sldMk cId="3348236131" sldId="272"/>
            <ac:spMk id="3" creationId="{B4230BF6-89C9-4A2C-A0D5-9DCEC9834101}"/>
          </ac:spMkLst>
        </pc:spChg>
        <pc:picChg chg="add mod">
          <ac:chgData name="vasudeva nara" userId="784bff67f067a412" providerId="LiveId" clId="{91B37B40-EB4D-4FFE-9A2B-13EE34E48C71}" dt="2019-11-10T07:46:24.624" v="2258" actId="1076"/>
          <ac:picMkLst>
            <pc:docMk/>
            <pc:sldMk cId="3348236131" sldId="272"/>
            <ac:picMk id="10242" creationId="{6B9E374C-E26E-452A-A4D1-52A60BFD712C}"/>
          </ac:picMkLst>
        </pc:picChg>
      </pc:sldChg>
      <pc:sldChg chg="addSp delSp modSp add">
        <pc:chgData name="vasudeva nara" userId="784bff67f067a412" providerId="LiveId" clId="{91B37B40-EB4D-4FFE-9A2B-13EE34E48C71}" dt="2019-11-10T07:53:21.245" v="2424" actId="1036"/>
        <pc:sldMkLst>
          <pc:docMk/>
          <pc:sldMk cId="2541984388" sldId="273"/>
        </pc:sldMkLst>
        <pc:spChg chg="del">
          <ac:chgData name="vasudeva nara" userId="784bff67f067a412" providerId="LiveId" clId="{91B37B40-EB4D-4FFE-9A2B-13EE34E48C71}" dt="2019-11-10T07:47:50.107" v="2385" actId="478"/>
          <ac:spMkLst>
            <pc:docMk/>
            <pc:sldMk cId="2541984388" sldId="273"/>
            <ac:spMk id="2" creationId="{C858E1BA-CC1D-4E2C-96B9-668AAC4ABFCE}"/>
          </ac:spMkLst>
        </pc:spChg>
        <pc:spChg chg="mod">
          <ac:chgData name="vasudeva nara" userId="784bff67f067a412" providerId="LiveId" clId="{91B37B40-EB4D-4FFE-9A2B-13EE34E48C71}" dt="2019-11-10T07:52:45.571" v="2417" actId="14100"/>
          <ac:spMkLst>
            <pc:docMk/>
            <pc:sldMk cId="2541984388" sldId="273"/>
            <ac:spMk id="3" creationId="{C48CC634-E134-4A04-A711-CFC649905F84}"/>
          </ac:spMkLst>
        </pc:spChg>
        <pc:picChg chg="add mod">
          <ac:chgData name="vasudeva nara" userId="784bff67f067a412" providerId="LiveId" clId="{91B37B40-EB4D-4FFE-9A2B-13EE34E48C71}" dt="2019-11-10T07:53:21.245" v="2424" actId="1036"/>
          <ac:picMkLst>
            <pc:docMk/>
            <pc:sldMk cId="2541984388" sldId="273"/>
            <ac:picMk id="11266" creationId="{3C087325-0F09-4FA6-A885-CA255B2821B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u\lo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u\loa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u\loa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Term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Sheet1!$E$3</c:f>
              <c:strCache>
                <c:ptCount val="1"/>
                <c:pt idx="0">
                  <c:v>frequency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Sheet1!$D$4:$D$6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Sheet1!$E$4:$E$6</c:f>
              <c:numCache>
                <c:formatCode>General</c:formatCode>
                <c:ptCount val="3"/>
                <c:pt idx="0">
                  <c:v>29096</c:v>
                </c:pt>
                <c:pt idx="1">
                  <c:v>10621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BB-47C8-A45F-19DD68B52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7393848"/>
        <c:axId val="487396408"/>
      </c:scatterChart>
      <c:valAx>
        <c:axId val="487393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396408"/>
        <c:crosses val="autoZero"/>
        <c:crossBetween val="midCat"/>
      </c:valAx>
      <c:valAx>
        <c:axId val="48739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393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Grade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Sheet2!$E$3</c:f>
              <c:strCache>
                <c:ptCount val="1"/>
                <c:pt idx="0">
                  <c:v>Frequency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Sheet2!$D$4:$D$10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Sheet2!$E$4:$E$10</c:f>
              <c:numCache>
                <c:formatCode>General</c:formatCode>
                <c:ptCount val="7"/>
                <c:pt idx="0">
                  <c:v>10085</c:v>
                </c:pt>
                <c:pt idx="1">
                  <c:v>12020</c:v>
                </c:pt>
                <c:pt idx="2">
                  <c:v>8098</c:v>
                </c:pt>
                <c:pt idx="3">
                  <c:v>5307</c:v>
                </c:pt>
                <c:pt idx="4">
                  <c:v>2842</c:v>
                </c:pt>
                <c:pt idx="5">
                  <c:v>1049</c:v>
                </c:pt>
                <c:pt idx="6">
                  <c:v>316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8E9-4F16-AE9C-780B7F87B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444304"/>
        <c:axId val="529439824"/>
      </c:scatterChart>
      <c:valAx>
        <c:axId val="52944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439824"/>
        <c:crosses val="autoZero"/>
        <c:crossBetween val="midCat"/>
      </c:valAx>
      <c:valAx>
        <c:axId val="52943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444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Sub_Grade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Sheet3!$F$3</c:f>
              <c:strCache>
                <c:ptCount val="1"/>
                <c:pt idx="0">
                  <c:v>Frequency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Sheet3!$E$4:$E$39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Sheet3!$F$4:$F$39</c:f>
              <c:numCache>
                <c:formatCode>General</c:formatCode>
                <c:ptCount val="36"/>
                <c:pt idx="0">
                  <c:v>1139</c:v>
                </c:pt>
                <c:pt idx="1">
                  <c:v>1508</c:v>
                </c:pt>
                <c:pt idx="2">
                  <c:v>1810</c:v>
                </c:pt>
                <c:pt idx="3">
                  <c:v>2886</c:v>
                </c:pt>
                <c:pt idx="4">
                  <c:v>2742</c:v>
                </c:pt>
                <c:pt idx="5">
                  <c:v>1830</c:v>
                </c:pt>
                <c:pt idx="6">
                  <c:v>2057</c:v>
                </c:pt>
                <c:pt idx="7">
                  <c:v>2917</c:v>
                </c:pt>
                <c:pt idx="8">
                  <c:v>2512</c:v>
                </c:pt>
                <c:pt idx="9">
                  <c:v>2704</c:v>
                </c:pt>
                <c:pt idx="10">
                  <c:v>2136</c:v>
                </c:pt>
                <c:pt idx="11">
                  <c:v>2011</c:v>
                </c:pt>
                <c:pt idx="12">
                  <c:v>1529</c:v>
                </c:pt>
                <c:pt idx="13">
                  <c:v>1236</c:v>
                </c:pt>
                <c:pt idx="14">
                  <c:v>1186</c:v>
                </c:pt>
                <c:pt idx="15">
                  <c:v>931</c:v>
                </c:pt>
                <c:pt idx="16">
                  <c:v>1348</c:v>
                </c:pt>
                <c:pt idx="17">
                  <c:v>1173</c:v>
                </c:pt>
                <c:pt idx="18">
                  <c:v>981</c:v>
                </c:pt>
                <c:pt idx="19">
                  <c:v>874</c:v>
                </c:pt>
                <c:pt idx="20">
                  <c:v>763</c:v>
                </c:pt>
                <c:pt idx="21">
                  <c:v>656</c:v>
                </c:pt>
                <c:pt idx="22">
                  <c:v>553</c:v>
                </c:pt>
                <c:pt idx="23">
                  <c:v>454</c:v>
                </c:pt>
                <c:pt idx="24">
                  <c:v>416</c:v>
                </c:pt>
                <c:pt idx="25">
                  <c:v>329</c:v>
                </c:pt>
                <c:pt idx="26">
                  <c:v>249</c:v>
                </c:pt>
                <c:pt idx="27">
                  <c:v>185</c:v>
                </c:pt>
                <c:pt idx="28">
                  <c:v>168</c:v>
                </c:pt>
                <c:pt idx="29">
                  <c:v>118</c:v>
                </c:pt>
                <c:pt idx="30">
                  <c:v>104</c:v>
                </c:pt>
                <c:pt idx="31">
                  <c:v>78</c:v>
                </c:pt>
                <c:pt idx="32">
                  <c:v>48</c:v>
                </c:pt>
                <c:pt idx="33">
                  <c:v>56</c:v>
                </c:pt>
                <c:pt idx="34">
                  <c:v>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7C8-4DA5-A7EC-E9196D49B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7396408"/>
        <c:axId val="487396728"/>
      </c:scatterChart>
      <c:valAx>
        <c:axId val="487396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396728"/>
        <c:crosses val="autoZero"/>
        <c:crossBetween val="midCat"/>
      </c:valAx>
      <c:valAx>
        <c:axId val="487396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396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232D-BC07-4E21-801B-06EEC3893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2F68C-0D70-417D-BB99-448356D0F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E171B-A8DF-4298-B79C-6E14CC68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FAA-03EB-4497-8859-38A3DEF37D06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5391-4F59-448B-9C8F-AC90810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4DB5-8BEA-4B13-ACAD-9CC4CF12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02F3-8E6C-4D9D-AAE5-E72AC35C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6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CE02-DA6F-4F9C-825F-8C959836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B3D14-A324-4FF2-A9F0-28AE7D605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4E95-6D05-4FA4-9FBE-BB9F98F6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FAA-03EB-4497-8859-38A3DEF37D06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8FA5-6CCD-48F1-9605-599B1DB5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7D8A-C2E5-4105-A092-A4A4F5C5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02F3-8E6C-4D9D-AAE5-E72AC35C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0DFF9-7C8F-4ED8-84FC-8EC81245D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E9372-F92A-44A5-8051-76282F7B5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DD49-DB70-4D6C-9E97-7113F498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FAA-03EB-4497-8859-38A3DEF37D06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6FA1-C356-444E-8B92-EA9645A1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7C017-769D-475E-B0EC-E41763A1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02F3-8E6C-4D9D-AAE5-E72AC35C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6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7EEF-2133-4108-89F2-89E1EADB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520A-61D2-4939-9C06-63BBB5964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5C01-D7BC-48C6-B922-D5F4049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FAA-03EB-4497-8859-38A3DEF37D06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55C3-491F-4745-9E47-9E123F46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4D26-493C-40AA-A4D4-22AE86D3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02F3-8E6C-4D9D-AAE5-E72AC35C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4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8CA3-8DED-4031-A9B0-22D760B6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3BE5E-BAC8-4DB5-B574-101E64A7A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813E-7BC0-4F28-B440-553D1CEB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FAA-03EB-4497-8859-38A3DEF37D06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8DE4-18A5-41EB-B3C8-F8E7EA78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C4BE3-A44B-46DE-9454-317EEC54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02F3-8E6C-4D9D-AAE5-E72AC35C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AC21-45DD-4EE3-BEB1-F56DAA45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D3A3-CD5E-47D2-9FEF-C98C8D5D4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A930F-1522-476A-B121-4B7AD7B31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6EEF-FD06-4423-9E82-44689B58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FAA-03EB-4497-8859-38A3DEF37D06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BA30-0AEE-4D65-AABA-469E4428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6ADDB-B06B-438C-BF5B-52D68D01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02F3-8E6C-4D9D-AAE5-E72AC35C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9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6765-5768-4EBE-A719-77357DFB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8D5E-DFBE-4C36-A759-5491BC20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D665-7D3D-4611-9975-1DEE01A92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4B41D-E177-4114-BA90-0E3E9E3BD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CD6B5-7E67-49DF-81CA-231249D20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6F2B7-D731-4CA0-99DA-1627FC94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FAA-03EB-4497-8859-38A3DEF37D06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87D1E-469C-45CC-8639-88912395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85FD7-9086-46DE-B003-86CB2D0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02F3-8E6C-4D9D-AAE5-E72AC35C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3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4EF3-8C3D-4F05-AB3A-96B713FE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F9EEF-9B61-4A89-847A-14C6C3E5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FAA-03EB-4497-8859-38A3DEF37D06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E7816-11B3-486F-9E40-0B7B8886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098F6-2E7A-4348-A00C-50C71138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02F3-8E6C-4D9D-AAE5-E72AC35C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3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3A8D4-1043-48F5-84BD-F6925360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FAA-03EB-4497-8859-38A3DEF37D06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F8179-238F-45B5-A904-A69CF74D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396C-323E-444E-8427-B8A84E2A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02F3-8E6C-4D9D-AAE5-E72AC35C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86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D9EE-AA9A-4EB9-85E9-17E6F42D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8909-63AB-4A1A-9AD2-619927C7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04D75-E5F5-488A-AFA3-1ECC0B2D3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BBDF3-5D7F-4490-A7DC-2236D753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FAA-03EB-4497-8859-38A3DEF37D06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04C53-1B58-43F0-9DC1-E69C9BAA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9E4D-337F-4297-9DB8-C181AC76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02F3-8E6C-4D9D-AAE5-E72AC35C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7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E530-B1A3-49EC-8266-906FB8D4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46699-C153-4354-934C-FCEC28322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A35EB-3DB2-45B0-A4CA-3BECC0F71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5C368-7806-4DFE-8100-EE9EE88F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FAA-03EB-4497-8859-38A3DEF37D06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D2AD2-8C09-4430-B339-DDA18D17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C9BCE-9271-4773-8ED5-C101BD69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02F3-8E6C-4D9D-AAE5-E72AC35C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9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E6519-B96F-48FE-BC36-C4E30C41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47E8B-3DAC-4EED-A852-29BC6075A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ED4C-F5E0-4F42-8A26-104EA43AE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6FAA-03EB-4497-8859-38A3DEF37D06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C309-E0C1-4400-8D24-75DFCA635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3780-2332-4A59-BECE-4A99721B9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02F3-8E6C-4D9D-AAE5-E72AC35C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04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DBE8-1654-4FDC-9017-0834880C2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443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LENDING CASE</a:t>
            </a:r>
            <a:br>
              <a:rPr lang="en-US" dirty="0"/>
            </a:br>
            <a:r>
              <a:rPr lang="en-US" dirty="0"/>
              <a:t> STUDY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57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E0E4-BC7A-4D6F-9D0F-515DE32B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3074-E077-4C9B-AB21-95BAA4F7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Correlation: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>
              <a:buNone/>
            </a:pPr>
            <a:r>
              <a:rPr lang="en-US" dirty="0"/>
              <a:t>	The correlation between </a:t>
            </a:r>
            <a:r>
              <a:rPr lang="en-US" dirty="0" err="1"/>
              <a:t>funded_amnt_inv</a:t>
            </a:r>
            <a:r>
              <a:rPr lang="en-US" dirty="0"/>
              <a:t> and </a:t>
            </a:r>
            <a:r>
              <a:rPr lang="en-US" dirty="0" err="1"/>
              <a:t>dti</a:t>
            </a:r>
            <a:r>
              <a:rPr lang="en-US" dirty="0"/>
              <a:t> is positive , which shows that if </a:t>
            </a:r>
            <a:r>
              <a:rPr lang="en-US" dirty="0" err="1"/>
              <a:t>funded_amnt_inv</a:t>
            </a:r>
            <a:r>
              <a:rPr lang="en-US" dirty="0"/>
              <a:t> increases, the </a:t>
            </a:r>
            <a:r>
              <a:rPr lang="en-US" dirty="0" err="1"/>
              <a:t>dti</a:t>
            </a:r>
            <a:r>
              <a:rPr lang="en-US" dirty="0"/>
              <a:t> decreases and vice versa.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57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25B9-7F98-45FA-A918-04068D5E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6C808-B73C-4514-BE7B-20E1C7D2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08" y="14141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1)Term and Default(chance of a person not to  repay the loan)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As the term amount increases the person to be default increases.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51E4A6F-C3A7-4020-B09B-2917F38AD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4" y="3086481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9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0BF6-89C9-4A2C-A0D5-9DCEC9834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6" y="710056"/>
            <a:ext cx="10515600" cy="54347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2)Grade and Default:</a:t>
            </a:r>
          </a:p>
          <a:p>
            <a:pPr marL="0" indent="0">
              <a:buNone/>
            </a:pPr>
            <a:r>
              <a:rPr lang="en-US" dirty="0"/>
              <a:t>	The persons under the grades E,F,G are at higher risk of repaying the loan there by resulting in a loss.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B9E374C-E26E-452A-A4D1-52A60BFD7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11" y="2685388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3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C634-E134-4A04-A711-CFC64990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80" y="293849"/>
            <a:ext cx="10515600" cy="59027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</a:t>
            </a:r>
            <a:r>
              <a:rPr lang="en-US" dirty="0" err="1"/>
              <a:t>Sub_Grade</a:t>
            </a:r>
            <a:r>
              <a:rPr lang="en-US" dirty="0"/>
              <a:t> and Default: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C087325-0F09-4FA6-A885-CA255B28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20" y="1249377"/>
            <a:ext cx="5296964" cy="47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8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FDA2-1388-4708-92AC-665767C0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819784"/>
            <a:ext cx="10515600" cy="529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.Quantitative Analysis: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loan_amnt</a:t>
            </a:r>
            <a:r>
              <a:rPr lang="en-US" dirty="0"/>
              <a:t> and default(whether a person can repay the loan):</a:t>
            </a:r>
          </a:p>
          <a:p>
            <a:pPr marL="0" indent="0">
              <a:buNone/>
            </a:pPr>
            <a:r>
              <a:rPr lang="en-US" dirty="0"/>
              <a:t>	As the </a:t>
            </a:r>
            <a:r>
              <a:rPr lang="en-US" dirty="0" err="1"/>
              <a:t>loan_amnt</a:t>
            </a:r>
            <a:r>
              <a:rPr lang="en-US" dirty="0"/>
              <a:t> increases we can clearly observe that the chances of a person to repay the loan decreases there by increasing the risk of non repaying.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6D1349-C755-489C-B946-F6075DF4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03" y="3096483"/>
            <a:ext cx="3829050" cy="322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94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8D03-F9E2-4F2E-BDAA-03049ECF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86550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 </a:t>
            </a:r>
            <a:r>
              <a:rPr lang="en-US" dirty="0" err="1"/>
              <a:t>Funded_amnt</a:t>
            </a:r>
            <a:r>
              <a:rPr lang="en-US" dirty="0"/>
              <a:t> and Default:</a:t>
            </a:r>
          </a:p>
          <a:p>
            <a:pPr marL="0" indent="0">
              <a:buNone/>
            </a:pPr>
            <a:r>
              <a:rPr lang="en-US" dirty="0"/>
              <a:t>		As the funded amount increases the risk of a person becoming default increases.</a:t>
            </a:r>
          </a:p>
          <a:p>
            <a:pPr marL="0" indent="0">
              <a:buNone/>
            </a:pPr>
            <a:r>
              <a:rPr lang="en-US" dirty="0"/>
              <a:t>	 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03B1BA5-E4DD-4905-ADAD-A53C0B6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78" y="2699385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7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78E1-1662-428D-9136-4FA0EB04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472"/>
            <a:ext cx="10515600" cy="53066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Funded_amnt_inv</a:t>
            </a:r>
            <a:r>
              <a:rPr lang="en-US" dirty="0"/>
              <a:t> and Default:</a:t>
            </a:r>
          </a:p>
          <a:p>
            <a:pPr marL="0" indent="0">
              <a:buNone/>
            </a:pPr>
            <a:r>
              <a:rPr lang="en-US" dirty="0"/>
              <a:t>	As the </a:t>
            </a:r>
            <a:r>
              <a:rPr lang="en-US" dirty="0" err="1"/>
              <a:t>funded_amnt_inv</a:t>
            </a:r>
            <a:r>
              <a:rPr lang="en-US" dirty="0"/>
              <a:t> increases we can observe a clear hike in increase of a person to become default.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23A3F3F-9EEF-4F4C-A2AE-50693A24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39" y="2711577"/>
            <a:ext cx="3829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25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01AC-8735-4E55-AE2B-854307A52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563752"/>
            <a:ext cx="10515600" cy="53615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4)</a:t>
            </a:r>
            <a:r>
              <a:rPr lang="en-US" dirty="0" err="1"/>
              <a:t>Dti</a:t>
            </a:r>
            <a:r>
              <a:rPr lang="en-US" dirty="0"/>
              <a:t> and default:</a:t>
            </a:r>
          </a:p>
          <a:p>
            <a:pPr marL="0" indent="0">
              <a:buNone/>
            </a:pPr>
            <a:r>
              <a:rPr lang="en-US" dirty="0"/>
              <a:t>	As the </a:t>
            </a:r>
            <a:r>
              <a:rPr lang="en-US" dirty="0" err="1"/>
              <a:t>dti</a:t>
            </a:r>
            <a:r>
              <a:rPr lang="en-US" dirty="0"/>
              <a:t> increases , the chance that a person repays the loan decreases . which implies the total income is inversely proportional to the risk of person to repay the loan.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03AF15-4217-424C-8862-926256EFC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2181225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1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FB6244-3D8E-43A4-8F9D-5D2B60B4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728344"/>
            <a:ext cx="10515600" cy="4977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1)To minimize the risk of losing money while lending to the customers, the funded amount investment should be low , as the funded amount investment increases the chances of losing the money (a person not repaying the loan ) increases. </a:t>
            </a:r>
          </a:p>
          <a:p>
            <a:pPr marL="0" indent="0">
              <a:buNone/>
            </a:pPr>
            <a:r>
              <a:rPr lang="en-US" dirty="0"/>
              <a:t>	2) If the Total income of a person is low then, the chances of that person to  repay the loan decreases, there by increasing the risk of losing the money to the investors.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10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8CC0-BB5D-4F17-84E5-A4D91F98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8BE6-A038-4E7C-9E11-EC5B1B06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help minimize the risk of losing money while lending to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34D6-5AB1-4A00-9A2F-82C8D46F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A9C6-FE5C-43DB-8241-3266065D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variables:</a:t>
            </a:r>
          </a:p>
          <a:p>
            <a:pPr marL="514350" indent="-514350">
              <a:buAutoNum type="arabicParenR"/>
            </a:pPr>
            <a:r>
              <a:rPr lang="en-US" dirty="0"/>
              <a:t>Term: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E2718E-3F97-4B3A-BAF6-A3A783F6B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867904"/>
              </p:ext>
            </p:extLst>
          </p:nvPr>
        </p:nvGraphicFramePr>
        <p:xfrm>
          <a:off x="2868168" y="30175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45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4EC1-6B5B-4C89-947C-C518CE11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810640"/>
            <a:ext cx="10515600" cy="53066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2)Grade: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5E9F54-D064-4AE1-9396-1FC32DB5EF38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34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5034-AF24-41CF-9EDB-CB4C00FB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655192"/>
            <a:ext cx="10515600" cy="53432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</a:t>
            </a:r>
            <a:r>
              <a:rPr lang="en-US" dirty="0" err="1"/>
              <a:t>Sub_Grade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768CAA-E067-49EB-996C-A19CD8C64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506543"/>
              </p:ext>
            </p:extLst>
          </p:nvPr>
        </p:nvGraphicFramePr>
        <p:xfrm>
          <a:off x="2520696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057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AFE8-3E21-474E-A913-55998456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3189-BB5E-4443-87BE-9C503FC3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90688"/>
            <a:ext cx="11201400" cy="4371784"/>
          </a:xfrm>
        </p:spPr>
        <p:txBody>
          <a:bodyPr/>
          <a:lstStyle/>
          <a:p>
            <a:r>
              <a:rPr lang="en-US" dirty="0"/>
              <a:t>Quantitative Analysis:</a:t>
            </a:r>
          </a:p>
          <a:p>
            <a:pPr marL="514350" indent="-514350">
              <a:buAutoNum type="arabicParenR"/>
            </a:pPr>
            <a:r>
              <a:rPr lang="en-US" dirty="0" err="1"/>
              <a:t>loan_amnt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1E1E8F-35DD-41DD-9AE9-E13F5B222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84" y="2467260"/>
            <a:ext cx="4213183" cy="292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9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4C0A-C968-4658-90D7-B589E393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423289"/>
            <a:ext cx="10515600" cy="4351338"/>
          </a:xfrm>
        </p:spPr>
        <p:txBody>
          <a:bodyPr/>
          <a:lstStyle/>
          <a:p>
            <a:pPr marL="514350" indent="-514350">
              <a:buAutoNum type="arabicParenR" startAt="2"/>
            </a:pPr>
            <a:r>
              <a:rPr lang="en-IN" dirty="0" err="1"/>
              <a:t>funded_amnt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1B96E5-3BDD-4BAD-8CAF-1AE02EC37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208" y="2423351"/>
            <a:ext cx="4179760" cy="272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07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6E3C-B090-4634-9AD1-4DE93779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0849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Funded_amnt_inv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B06F56-CA8F-4DB3-B7E9-D460CA20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40" y="2176462"/>
            <a:ext cx="4289488" cy="276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6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7785-5BD5-4C0A-995E-24B18494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481456"/>
            <a:ext cx="10515600" cy="55627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4)</a:t>
            </a:r>
            <a:r>
              <a:rPr lang="en-US" dirty="0" err="1"/>
              <a:t>Dti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362B338-6B5A-4ABB-9D88-37F0C63CE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68" y="1581912"/>
            <a:ext cx="4773167" cy="30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52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438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   LENDING CASE  STUDY </vt:lpstr>
      <vt:lpstr>Problem statement:</vt:lpstr>
      <vt:lpstr>Univariate Analysis:</vt:lpstr>
      <vt:lpstr>PowerPoint Presentation</vt:lpstr>
      <vt:lpstr>PowerPoint Presentation</vt:lpstr>
      <vt:lpstr>Univariate Analysis:</vt:lpstr>
      <vt:lpstr>PowerPoint Presentation</vt:lpstr>
      <vt:lpstr>PowerPoint Presentation</vt:lpstr>
      <vt:lpstr>PowerPoint Presentation</vt:lpstr>
      <vt:lpstr>Bivariate Analysis:</vt:lpstr>
      <vt:lpstr>Categorical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 nara</dc:creator>
  <cp:lastModifiedBy>vasudeva nara</cp:lastModifiedBy>
  <cp:revision>10</cp:revision>
  <dcterms:created xsi:type="dcterms:W3CDTF">2019-11-04T08:38:59Z</dcterms:created>
  <dcterms:modified xsi:type="dcterms:W3CDTF">2019-11-10T07:56:08Z</dcterms:modified>
</cp:coreProperties>
</file>