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8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alatino Linotype" pitchFamily="18" charset="0"/>
      <p:regular r:id="rId11"/>
      <p:bold r:id="rId12"/>
      <p:italic r:id="rId13"/>
      <p:boldItalic r:id="rId14"/>
    </p:embeddedFont>
    <p:embeddedFont>
      <p:font typeface="Michroma" charset="0"/>
      <p:regular r:id="rId15"/>
    </p:embeddedFont>
    <p:embeddedFont>
      <p:font typeface="Raleway" charset="0"/>
      <p:regular r:id="rId16"/>
      <p:bold r:id="rId17"/>
      <p:italic r:id="rId18"/>
      <p:boldItalic r:id="rId19"/>
    </p:embeddedFont>
    <p:embeddedFont>
      <p:font typeface="Wingdings 2" pitchFamily="18" charset="2"/>
      <p:regular r:id="rId20"/>
    </p:embeddedFont>
    <p:embeddedFont>
      <p:font typeface="Open Sans" charset="0"/>
      <p:regular r:id="rId21"/>
      <p:bold r:id="rId22"/>
      <p:italic r:id="rId23"/>
      <p:boldItalic r:id="rId24"/>
    </p:embeddedFont>
    <p:embeddedFont>
      <p:font typeface="Franklin Gothic Book" pitchFamily="34" charset="0"/>
      <p:regular r:id="rId25"/>
      <p:italic r:id="rId26"/>
    </p:embeddedFont>
    <p:embeddedFont>
      <p:font typeface="Space Mono" charset="0"/>
      <p:regular r:id="rId27"/>
      <p:bold r:id="rId28"/>
      <p:italic r:id="rId29"/>
      <p:boldItalic r:id="rId30"/>
    </p:embeddedFont>
    <p:embeddedFont>
      <p:font typeface="IBM Plex Mono" charset="0"/>
      <p:regular r:id="rId31"/>
      <p:bold r:id="rId32"/>
      <p:italic r:id="rId33"/>
      <p:boldItalic r:id="rId34"/>
    </p:embeddedFont>
    <p:embeddedFont>
      <p:font typeface="Days One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641" autoAdjust="0"/>
  </p:normalViewPr>
  <p:slideViewPr>
    <p:cSldViewPr>
      <p:cViewPr varScale="1">
        <p:scale>
          <a:sx n="85" d="100"/>
          <a:sy n="85" d="100"/>
        </p:scale>
        <p:origin x="-736" y="-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69f6d5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69f6d5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4e824d3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4e824d3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e029fec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e029fec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b3b5cf9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b3b5cf9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b3b5cf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b3b5cf9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3e2eca67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3e2eca67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Black">
  <p:cSld name="Cover Slide - Blac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234575" y="2269326"/>
            <a:ext cx="4687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 sz="28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7071175" y="2537969"/>
            <a:ext cx="1610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pace Mono"/>
              <a:buNone/>
              <a:defRPr sz="11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75750" y="114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82575" rtl="0">
              <a:spcBef>
                <a:spcPts val="1600"/>
              </a:spcBef>
              <a:spcAft>
                <a:spcPts val="0"/>
              </a:spcAft>
              <a:buSzPts val="85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 Alternate">
  <p:cSld name="Title Black Alternat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932098" y="1674318"/>
            <a:ext cx="5189400" cy="19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6/26/2024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inequality.org/dl/health_ineq_online_table_2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1600200" y="1276350"/>
            <a:ext cx="5321575" cy="2003376"/>
          </a:xfrm>
        </p:spPr>
        <p:txBody>
          <a:bodyPr/>
          <a:lstStyle/>
          <a:p>
            <a:pPr lvl="0"/>
            <a:r>
              <a:rPr lang="en-US" sz="4400" dirty="0" smtClean="0">
                <a:latin typeface="Palatino Linotype" pitchFamily="18" charset="0"/>
              </a:rPr>
              <a:t>Analysis of Gender Impact On Life Expectancy</a:t>
            </a:r>
            <a:endParaRPr lang="en-US" sz="4400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alatino Linotype" pitchFamily="18" charset="0"/>
              </a:rPr>
              <a:t>Overview and </a:t>
            </a:r>
            <a:r>
              <a:rPr lang="en" sz="3200" dirty="0" smtClean="0">
                <a:latin typeface="Palatino Linotype" pitchFamily="18" charset="0"/>
              </a:rPr>
              <a:t>problem statement</a:t>
            </a:r>
            <a:endParaRPr sz="3200">
              <a:latin typeface="Palatino Linotype" pitchFamily="18" charset="0"/>
            </a:endParaRPr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243400" y="1809751"/>
            <a:ext cx="8520600" cy="2917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400" dirty="0" smtClean="0">
                <a:latin typeface="Palatino Linotype" pitchFamily="18" charset="0"/>
              </a:rPr>
              <a:t>Advances in healthcare, nutrition, and living conditions increase life expectancy</a:t>
            </a:r>
            <a:r>
              <a:rPr lang="en-US" sz="2400" dirty="0" smtClean="0">
                <a:latin typeface="Palatino Linotype" pitchFamily="18" charset="0"/>
              </a:rPr>
              <a:t>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400" dirty="0" smtClean="0">
                <a:latin typeface="Palatino Linotype" pitchFamily="18" charset="0"/>
              </a:rPr>
              <a:t>Do </a:t>
            </a:r>
            <a:r>
              <a:rPr lang="en-US" sz="2400" dirty="0" smtClean="0">
                <a:latin typeface="Palatino Linotype" pitchFamily="18" charset="0"/>
              </a:rPr>
              <a:t>gender differences impact life </a:t>
            </a:r>
            <a:endParaRPr lang="en-US" sz="2400" dirty="0" smtClean="0">
              <a:latin typeface="Palatino Linotype" pitchFamily="18" charset="0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400" dirty="0" smtClean="0">
                <a:latin typeface="Palatino Linotype" pitchFamily="18" charset="0"/>
              </a:rPr>
              <a:t>By </a:t>
            </a:r>
            <a:r>
              <a:rPr lang="en-US" sz="2400" dirty="0" smtClean="0">
                <a:latin typeface="Palatino Linotype" pitchFamily="18" charset="0"/>
              </a:rPr>
              <a:t>how </a:t>
            </a:r>
            <a:r>
              <a:rPr lang="en-US" sz="2400" dirty="0" smtClean="0">
                <a:latin typeface="Palatino Linotype" pitchFamily="18" charset="0"/>
              </a:rPr>
              <a:t>many years on </a:t>
            </a:r>
            <a:r>
              <a:rPr lang="en-US" sz="2400" dirty="0" smtClean="0">
                <a:latin typeface="Palatino Linotype" pitchFamily="18" charset="0"/>
              </a:rPr>
              <a:t>average?</a:t>
            </a:r>
            <a:endParaRPr sz="2400">
              <a:solidFill>
                <a:srgbClr val="000000"/>
              </a:solidFill>
              <a:latin typeface="Palatino Linotype" pitchFamily="18" charset="0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Palatino Linotype" pitchFamily="18" charset="0"/>
              </a:rPr>
              <a:t>Data analyzed</a:t>
            </a:r>
            <a:endParaRPr sz="3600">
              <a:latin typeface="Palatino Linotype" pitchFamily="18" charset="0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243400" y="1310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400" dirty="0">
                <a:latin typeface="Palatino Linotype" pitchFamily="18" charset="0"/>
                <a:ea typeface="Open Sans"/>
                <a:cs typeface="Open Sans"/>
                <a:sym typeface="Open Sans"/>
              </a:rPr>
              <a:t>Approximately 2,800 </a:t>
            </a:r>
            <a:r>
              <a:rPr lang="en" sz="24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sample records distributed by half in gender.</a:t>
            </a:r>
            <a:endParaRPr sz="240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400" dirty="0">
                <a:latin typeface="Palatino Linotype" pitchFamily="18" charset="0"/>
                <a:ea typeface="Open Sans"/>
                <a:cs typeface="Open Sans"/>
                <a:sym typeface="Open Sans"/>
              </a:rPr>
              <a:t>Data </a:t>
            </a:r>
            <a:r>
              <a:rPr lang="en" sz="24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includes Year, Gender , household , Gender and Life expectency.</a:t>
            </a:r>
            <a:endParaRPr sz="240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400" u="sng" dirty="0">
                <a:latin typeface="Palatino Linotype" pitchFamily="18" charset="0"/>
                <a:ea typeface="Open Sans"/>
                <a:cs typeface="Open Sans"/>
                <a:sym typeface="Open Sans"/>
                <a:hlinkClick r:id="rId3"/>
              </a:rPr>
              <a:t>Raw data available here </a:t>
            </a:r>
            <a:endParaRPr sz="240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ubTitle" idx="4294967295"/>
          </p:nvPr>
        </p:nvSpPr>
        <p:spPr>
          <a:xfrm>
            <a:off x="0" y="498474"/>
            <a:ext cx="4800600" cy="161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 smtClean="0">
                <a:latin typeface="Palatino Linotype" pitchFamily="18" charset="0"/>
              </a:rPr>
              <a:t>Does gender have a significant impact on life expectancy?</a:t>
            </a:r>
            <a:endParaRPr sz="3200">
              <a:latin typeface="Palatino Linotype" pitchFamily="18" charset="0"/>
            </a:endParaRPr>
          </a:p>
        </p:txBody>
      </p:sp>
      <p:sp>
        <p:nvSpPr>
          <p:cNvPr id="25602" name="AutoShape 2" descr="Gender Gap in Life Expectancy Widens: Pandemic and Opioid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Gender Gap in Life Expectancy Widens: Pandemic and Opioid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50" y="2114550"/>
            <a:ext cx="50323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Statistically, there is a significant difference in life expectancy between males and females</a:t>
            </a:r>
            <a:endParaRPr sz="280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4822825" y="2724150"/>
            <a:ext cx="4321175" cy="1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>
                <a:latin typeface="Palatino Linotype" pitchFamily="18" charset="0"/>
                <a:ea typeface="Open Sans"/>
                <a:cs typeface="Open Sans"/>
                <a:sym typeface="Open Sans"/>
              </a:rPr>
              <a:t>With 95% confidence, </a:t>
            </a: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on average Females have 3.62 to 4.08 years more life expectancy than Males</a:t>
            </a:r>
            <a:endParaRPr sz="200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43150"/>
            <a:ext cx="473564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/>
              <a:t>With Females have Long life expectancy</a:t>
            </a:r>
            <a:endParaRPr sz="1800"/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4294967295"/>
          </p:nvPr>
        </p:nvSpPr>
        <p:spPr>
          <a:xfrm>
            <a:off x="0" y="1581150"/>
            <a:ext cx="67818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Further study of Female household income, life style routine and other factors will further confirm biological difference have significant effect on Life expectancy.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Further study of specific biological factor in Females contributing to life can be used to improve Life expectancy in humans.</a:t>
            </a:r>
            <a:endParaRPr lang="en-US" sz="1800" dirty="0">
              <a:solidFill>
                <a:schemeClr val="dk1"/>
              </a:solidFill>
              <a:latin typeface="Avenir"/>
              <a:ea typeface="Open Sans"/>
              <a:cs typeface="Open Sans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ctrTitle"/>
          </p:nvPr>
        </p:nvSpPr>
        <p:spPr>
          <a:xfrm>
            <a:off x="141125" y="3703164"/>
            <a:ext cx="96252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Questions?</a:t>
            </a:r>
            <a:endParaRPr sz="9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ctrTitle"/>
          </p:nvPr>
        </p:nvSpPr>
        <p:spPr>
          <a:xfrm>
            <a:off x="141125" y="3703164"/>
            <a:ext cx="96252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50"/>
              <a:t>Thank You</a:t>
            </a:r>
            <a:endParaRPr sz="10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</TotalTime>
  <Words>163</Words>
  <PresentationFormat>On-screen Show (16:9)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Palatino Linotype</vt:lpstr>
      <vt:lpstr>Michroma</vt:lpstr>
      <vt:lpstr>Raleway</vt:lpstr>
      <vt:lpstr>Wingdings</vt:lpstr>
      <vt:lpstr>Wingdings 2</vt:lpstr>
      <vt:lpstr>Open Sans</vt:lpstr>
      <vt:lpstr>Avenir</vt:lpstr>
      <vt:lpstr>Franklin Gothic Book</vt:lpstr>
      <vt:lpstr>Space Mono</vt:lpstr>
      <vt:lpstr>IBM Plex Mono</vt:lpstr>
      <vt:lpstr>Days One</vt:lpstr>
      <vt:lpstr>Technic</vt:lpstr>
      <vt:lpstr>Analysis of Gender Impact On Life Expectancy</vt:lpstr>
      <vt:lpstr>Overview and problem statement</vt:lpstr>
      <vt:lpstr>Data analyzed</vt:lpstr>
      <vt:lpstr>Slide 4</vt:lpstr>
      <vt:lpstr>Slide 5</vt:lpstr>
      <vt:lpstr>Slide 6</vt:lpstr>
      <vt:lpstr>Questions?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Gender Impact On Life Expectancy</dc:title>
  <dc:creator>yashas</dc:creator>
  <cp:lastModifiedBy>yashas</cp:lastModifiedBy>
  <cp:revision>6</cp:revision>
  <dcterms:modified xsi:type="dcterms:W3CDTF">2024-06-26T22:32:49Z</dcterms:modified>
</cp:coreProperties>
</file>