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4D2A3-8737-4A23-B9FC-C3DEB24DB0E0}" type="datetimeFigureOut">
              <a:rPr lang="en-US" smtClean="0"/>
              <a:t>2018-06-23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394E3-BDE0-4252-96D6-6605A1D98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2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94E3-BDE0-4252-96D6-6605A1D988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94E3-BDE0-4252-96D6-6605A1D988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3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41F8-FDBE-4732-9141-A6AD06540D2C}" type="datetimeFigureOut">
              <a:rPr lang="en-US" smtClean="0"/>
              <a:t>2018-06-23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ECAD-5B48-49F3-8675-8EB17C992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41F8-FDBE-4732-9141-A6AD06540D2C}" type="datetimeFigureOut">
              <a:rPr lang="en-US" smtClean="0"/>
              <a:t>2018-06-23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ECAD-5B48-49F3-8675-8EB17C992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41F8-FDBE-4732-9141-A6AD06540D2C}" type="datetimeFigureOut">
              <a:rPr lang="en-US" smtClean="0"/>
              <a:t>2018-06-23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ECAD-5B48-49F3-8675-8EB17C992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41F8-FDBE-4732-9141-A6AD06540D2C}" type="datetimeFigureOut">
              <a:rPr lang="en-US" smtClean="0"/>
              <a:t>2018-06-23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ECAD-5B48-49F3-8675-8EB17C992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41F8-FDBE-4732-9141-A6AD06540D2C}" type="datetimeFigureOut">
              <a:rPr lang="en-US" smtClean="0"/>
              <a:t>2018-06-23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ECAD-5B48-49F3-8675-8EB17C992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41F8-FDBE-4732-9141-A6AD06540D2C}" type="datetimeFigureOut">
              <a:rPr lang="en-US" smtClean="0"/>
              <a:t>2018-06-23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ECAD-5B48-49F3-8675-8EB17C992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41F8-FDBE-4732-9141-A6AD06540D2C}" type="datetimeFigureOut">
              <a:rPr lang="en-US" smtClean="0"/>
              <a:t>2018-06-23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ECAD-5B48-49F3-8675-8EB17C992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41F8-FDBE-4732-9141-A6AD06540D2C}" type="datetimeFigureOut">
              <a:rPr lang="en-US" smtClean="0"/>
              <a:t>2018-06-23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ECAD-5B48-49F3-8675-8EB17C992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41F8-FDBE-4732-9141-A6AD06540D2C}" type="datetimeFigureOut">
              <a:rPr lang="en-US" smtClean="0"/>
              <a:t>2018-06-23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ECAD-5B48-49F3-8675-8EB17C992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41F8-FDBE-4732-9141-A6AD06540D2C}" type="datetimeFigureOut">
              <a:rPr lang="en-US" smtClean="0"/>
              <a:t>2018-06-23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ECAD-5B48-49F3-8675-8EB17C9926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41F8-FDBE-4732-9141-A6AD06540D2C}" type="datetimeFigureOut">
              <a:rPr lang="en-US" smtClean="0"/>
              <a:t>2018-06-23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3CECAD-5B48-49F3-8675-8EB17C9926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D3CECAD-5B48-49F3-8675-8EB17C9926B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49F41F8-FDBE-4732-9141-A6AD06540D2C}" type="datetimeFigureOut">
              <a:rPr lang="en-US" smtClean="0"/>
              <a:t>2018-06-23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tackoverflow.com/" TargetMode="External"/><Relationship Id="rId4" Type="http://schemas.openxmlformats.org/officeDocument/2006/relationships/hyperlink" Target="http://www.tutorialspoin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i="1" dirty="0" smtClean="0">
                <a:solidFill>
                  <a:schemeClr val="accent2">
                    <a:lumMod val="50000"/>
                  </a:schemeClr>
                </a:solidFill>
              </a:rPr>
              <a:t>Let’s Teach</a:t>
            </a:r>
            <a:endParaRPr lang="en-US" sz="8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6111" y="304800"/>
            <a:ext cx="7431089" cy="84818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i="1" dirty="0" smtClean="0">
                <a:solidFill>
                  <a:schemeClr val="tx1"/>
                </a:solidFill>
              </a:rPr>
              <a:t>Future Enhancement</a:t>
            </a:r>
            <a:endParaRPr lang="en-IN" sz="2400" b="1" i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5648" y="914400"/>
            <a:ext cx="670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i="1" dirty="0" smtClean="0"/>
              <a:t>Student can report Tutor, Course, Article, etc.</a:t>
            </a:r>
          </a:p>
          <a:p>
            <a:pPr lvl="0"/>
            <a:endParaRPr lang="en-US" i="1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i="1" dirty="0" smtClean="0"/>
              <a:t>Student can chat with Tutor and directly ask for doubts(if any).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149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33400"/>
            <a:ext cx="59436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sng" dirty="0" smtClean="0"/>
              <a:t>Bibliography</a:t>
            </a:r>
          </a:p>
          <a:p>
            <a:endParaRPr lang="en-US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IN" i="1" u="sng" dirty="0">
                <a:hlinkClick r:id="rId2"/>
              </a:rPr>
              <a:t>www.w3schools.com</a:t>
            </a:r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IN" i="1" u="sng" dirty="0">
                <a:hlinkClick r:id="rId3"/>
              </a:rPr>
              <a:t>www.javatpoint.com</a:t>
            </a:r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IN" i="1" u="sng" dirty="0">
                <a:hlinkClick r:id="rId4"/>
              </a:rPr>
              <a:t>www.tutorialspoint.com</a:t>
            </a:r>
            <a:endParaRPr lang="en-US" i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i="1" u="sng" dirty="0">
                <a:hlinkClick r:id="rId5"/>
              </a:rPr>
              <a:t>www.stackoverflow.com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72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09600"/>
            <a:ext cx="6934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i="1" u="sng" dirty="0"/>
              <a:t>Definition</a:t>
            </a:r>
            <a:r>
              <a:rPr lang="en-IN" i="1" u="sng" dirty="0" smtClean="0"/>
              <a:t>:</a:t>
            </a:r>
          </a:p>
          <a:p>
            <a:pPr lvl="0"/>
            <a:endParaRPr lang="en-US" i="1" dirty="0"/>
          </a:p>
          <a:p>
            <a:pPr lvl="0"/>
            <a:r>
              <a:rPr lang="en-US" i="1" dirty="0"/>
              <a:t>Let’s Teach is designed for the students who want to learn a particular topic by reading articles or watching a video about that topic</a:t>
            </a:r>
            <a:r>
              <a:rPr lang="en-US" i="1" dirty="0" smtClean="0"/>
              <a:t>.</a:t>
            </a:r>
          </a:p>
          <a:p>
            <a:pPr lvl="0"/>
            <a:endParaRPr lang="en-US" i="1" dirty="0"/>
          </a:p>
          <a:p>
            <a:pPr lvl="0"/>
            <a:r>
              <a:rPr lang="en-US" i="1" dirty="0"/>
              <a:t>Using this website, a tutor can post article or video on the particular topic.</a:t>
            </a:r>
          </a:p>
        </p:txBody>
      </p:sp>
      <p:sp>
        <p:nvSpPr>
          <p:cNvPr id="4" name="Rectangle 3"/>
          <p:cNvSpPr/>
          <p:nvPr/>
        </p:nvSpPr>
        <p:spPr>
          <a:xfrm>
            <a:off x="905301" y="2952466"/>
            <a:ext cx="6477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i="1" u="sng" dirty="0"/>
              <a:t>Description</a:t>
            </a:r>
            <a:r>
              <a:rPr lang="en-IN" b="1" u="sng" dirty="0" smtClean="0"/>
              <a:t>:</a:t>
            </a:r>
          </a:p>
          <a:p>
            <a:pPr lvl="0"/>
            <a:endParaRPr lang="en-US" dirty="0"/>
          </a:p>
          <a:p>
            <a:pPr lvl="0"/>
            <a:r>
              <a:rPr lang="en-US" i="1" dirty="0"/>
              <a:t>This website designed to bring the tutor and students closer</a:t>
            </a:r>
            <a:r>
              <a:rPr lang="en-US" i="1" dirty="0" smtClean="0"/>
              <a:t>.</a:t>
            </a:r>
          </a:p>
          <a:p>
            <a:pPr lvl="0"/>
            <a:endParaRPr lang="en-US" i="1" dirty="0"/>
          </a:p>
          <a:p>
            <a:pPr lvl="0"/>
            <a:r>
              <a:rPr lang="en-US" i="1" dirty="0"/>
              <a:t>A student can register, read the articles, view the videos, subscribe the channel, search for courses, like the article and chat with a tutor using this website</a:t>
            </a:r>
            <a:r>
              <a:rPr lang="en-US" i="1" dirty="0" smtClean="0"/>
              <a:t>.</a:t>
            </a:r>
          </a:p>
          <a:p>
            <a:pPr lvl="0"/>
            <a:endParaRPr lang="en-US" i="1" dirty="0"/>
          </a:p>
          <a:p>
            <a:pPr lvl="0"/>
            <a:r>
              <a:rPr lang="en-US" i="1" dirty="0"/>
              <a:t>A tutor can register, post an article, post a video, create a channel, manage courses, manage students and chat with students using this website.</a:t>
            </a:r>
          </a:p>
        </p:txBody>
      </p:sp>
    </p:spTree>
    <p:extLst>
      <p:ext uri="{BB962C8B-B14F-4D97-AF65-F5344CB8AC3E}">
        <p14:creationId xmlns:p14="http://schemas.microsoft.com/office/powerpoint/2010/main" val="17558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143000"/>
            <a:ext cx="7239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sng" dirty="0"/>
              <a:t>Scope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IN" b="1" i="1" dirty="0" smtClean="0"/>
              <a:t>Admin</a:t>
            </a:r>
            <a:r>
              <a:rPr lang="en-IN" i="1" dirty="0" smtClean="0"/>
              <a:t>: Admin can manage tutor , student , articles , subject , course , state , city , question and answer .</a:t>
            </a:r>
            <a:endParaRPr lang="en-US" i="1" dirty="0" smtClean="0"/>
          </a:p>
          <a:p>
            <a:r>
              <a:rPr lang="en-IN" i="1" dirty="0" smtClean="0"/>
              <a:t> </a:t>
            </a:r>
            <a:endParaRPr lang="en-US" i="1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en-IN" b="1" i="1" dirty="0" smtClean="0"/>
              <a:t>Student: </a:t>
            </a:r>
            <a:r>
              <a:rPr lang="en-IN" i="1" dirty="0" smtClean="0"/>
              <a:t>Student can search courses , articles , can give like , comments to article , can give review of course and ask question to tutor.</a:t>
            </a:r>
            <a:endParaRPr lang="en-US" i="1" dirty="0" smtClean="0"/>
          </a:p>
          <a:p>
            <a:r>
              <a:rPr lang="en-IN" i="1" dirty="0" smtClean="0"/>
              <a:t> </a:t>
            </a:r>
            <a:endParaRPr lang="en-US" i="1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en-IN" b="1" i="1" dirty="0" smtClean="0"/>
              <a:t>Tutor: </a:t>
            </a:r>
            <a:r>
              <a:rPr lang="en-IN" i="1" dirty="0" smtClean="0"/>
              <a:t>Tutor can manage course , articles and  videos , give answer to students.</a:t>
            </a:r>
            <a:endParaRPr lang="en-US" i="1" dirty="0" smtClean="0"/>
          </a:p>
          <a:p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3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12845"/>
            <a:ext cx="7239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sng" dirty="0"/>
              <a:t>Objectives</a:t>
            </a:r>
            <a:r>
              <a:rPr lang="en-US" sz="2400" b="1" i="1" dirty="0" smtClean="0"/>
              <a:t>:</a:t>
            </a:r>
          </a:p>
          <a:p>
            <a:endParaRPr lang="en-US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IN" i="1" dirty="0"/>
              <a:t>The main aim of this website is to make tutor and students to closer</a:t>
            </a:r>
            <a:r>
              <a:rPr lang="en-IN" i="1" dirty="0" smtClean="0"/>
              <a:t>.</a:t>
            </a:r>
          </a:p>
          <a:p>
            <a:pPr lvl="0"/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IN" i="1" dirty="0"/>
              <a:t>Provides the system administrator with easy interface for different administrative tasks such as searching, addition and updating of different entities</a:t>
            </a:r>
            <a:r>
              <a:rPr lang="en-IN" i="1" dirty="0" smtClean="0"/>
              <a:t>.</a:t>
            </a:r>
          </a:p>
          <a:p>
            <a:pPr lvl="0"/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IN" i="1" dirty="0"/>
              <a:t>The system administrator will be able to manage tutor, student, articles, courses and subjects</a:t>
            </a:r>
            <a:r>
              <a:rPr lang="en-IN" i="1" dirty="0" smtClean="0"/>
              <a:t>.</a:t>
            </a:r>
          </a:p>
          <a:p>
            <a:pPr lvl="0"/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IN" i="1" dirty="0"/>
              <a:t>The system should properly maintain user privilege i.e., it should only allow registered users to access certain features, which it should not allow for unregistered users</a:t>
            </a:r>
            <a:r>
              <a:rPr lang="en-IN" i="1" dirty="0" smtClean="0"/>
              <a:t>.</a:t>
            </a:r>
          </a:p>
          <a:p>
            <a:pPr lvl="0"/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IN" i="1" dirty="0"/>
              <a:t>Only registered students will be able to search tutor, review the courses and like articles</a:t>
            </a:r>
            <a:r>
              <a:rPr lang="en-IN" i="1" dirty="0" smtClean="0"/>
              <a:t>.</a:t>
            </a:r>
          </a:p>
          <a:p>
            <a:pPr lvl="0"/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IN" i="1" dirty="0"/>
              <a:t>The tutor will have the platform to post his/her courses and articles.</a:t>
            </a:r>
            <a:endParaRPr lang="en-US" i="1" dirty="0"/>
          </a:p>
          <a:p>
            <a:pPr lvl="0"/>
            <a:r>
              <a:rPr lang="en-IN" i="1" dirty="0"/>
              <a:t> </a:t>
            </a:r>
            <a:r>
              <a:rPr lang="en-IN" i="1" dirty="0" smtClean="0"/>
              <a:t>    Only </a:t>
            </a:r>
            <a:r>
              <a:rPr lang="en-IN" i="1" dirty="0"/>
              <a:t>administrator will have all privileges.</a:t>
            </a:r>
            <a:endParaRPr lang="en-US" i="1" dirty="0"/>
          </a:p>
          <a:p>
            <a:r>
              <a:rPr lang="en-US" i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497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33400"/>
            <a:ext cx="6705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2400" b="1" i="1" u="sng" dirty="0"/>
              <a:t>Advantages</a:t>
            </a:r>
            <a:r>
              <a:rPr lang="en-US" sz="2400" b="1" i="1" dirty="0" smtClean="0"/>
              <a:t>:</a:t>
            </a:r>
          </a:p>
          <a:p>
            <a:endParaRPr lang="en-US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i="1" dirty="0"/>
              <a:t>User-friendly interface</a:t>
            </a:r>
            <a:r>
              <a:rPr lang="en-US" i="1" dirty="0" smtClean="0"/>
              <a:t>.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i="1" dirty="0"/>
              <a:t>Allows the student to clear their doubts</a:t>
            </a:r>
            <a:r>
              <a:rPr lang="en-US" i="1" dirty="0" smtClean="0"/>
              <a:t>.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i="1" dirty="0"/>
              <a:t>24/7 availability</a:t>
            </a:r>
            <a:r>
              <a:rPr lang="en-US" i="1" dirty="0" smtClean="0"/>
              <a:t>.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i="1" dirty="0"/>
              <a:t>Students can easily find courses</a:t>
            </a:r>
            <a:r>
              <a:rPr lang="en-US" i="1" dirty="0" smtClean="0"/>
              <a:t>.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i="1" dirty="0"/>
              <a:t>Students can view the subject according to various courses</a:t>
            </a:r>
            <a:r>
              <a:rPr lang="en-US" i="1" dirty="0" smtClean="0"/>
              <a:t>.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i="1" dirty="0"/>
              <a:t>Students can see notifications</a:t>
            </a:r>
            <a:r>
              <a:rPr lang="en-US" i="1" dirty="0" smtClean="0"/>
              <a:t>.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i="1" dirty="0"/>
              <a:t>Students can report the unwanted articles or videos</a:t>
            </a:r>
            <a:r>
              <a:rPr lang="en-US" i="1" dirty="0" smtClean="0"/>
              <a:t>.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i="1" dirty="0"/>
              <a:t>Easy and fast communication between tutor and students.</a:t>
            </a:r>
          </a:p>
        </p:txBody>
      </p:sp>
    </p:spTree>
    <p:extLst>
      <p:ext uri="{BB962C8B-B14F-4D97-AF65-F5344CB8AC3E}">
        <p14:creationId xmlns:p14="http://schemas.microsoft.com/office/powerpoint/2010/main" val="41846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7201"/>
            <a:ext cx="7162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2400" b="1" i="1" u="sng" dirty="0"/>
              <a:t>Limitations</a:t>
            </a:r>
            <a:r>
              <a:rPr lang="en-US" sz="2400" b="1" i="1" dirty="0" smtClean="0"/>
              <a:t>:</a:t>
            </a:r>
          </a:p>
          <a:p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i="1" dirty="0"/>
              <a:t>Students/Tutor cannot change the design or any functionality of the application</a:t>
            </a:r>
            <a:r>
              <a:rPr lang="en-US" i="1" dirty="0" smtClean="0"/>
              <a:t>.</a:t>
            </a:r>
          </a:p>
          <a:p>
            <a:pPr lvl="0"/>
            <a:endParaRPr lang="en-US" i="1" dirty="0"/>
          </a:p>
          <a:p>
            <a:pPr lvl="0"/>
            <a:endParaRPr lang="en-US" i="1" dirty="0"/>
          </a:p>
          <a:p>
            <a:r>
              <a:rPr lang="en-US" i="1" dirty="0"/>
              <a:t> </a:t>
            </a:r>
          </a:p>
          <a:p>
            <a:r>
              <a:rPr lang="en-US" sz="2400" b="1" i="1" u="sng" dirty="0" smtClean="0"/>
              <a:t>Disadvantages</a:t>
            </a:r>
            <a:r>
              <a:rPr lang="en-US" sz="2400" b="1" i="1" dirty="0" smtClean="0"/>
              <a:t>:</a:t>
            </a:r>
          </a:p>
          <a:p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i="1" dirty="0"/>
              <a:t>Article can be wrong or malicious</a:t>
            </a:r>
            <a:r>
              <a:rPr lang="en-US" i="1" dirty="0" smtClean="0"/>
              <a:t>.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en-US" i="1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i="1" dirty="0"/>
              <a:t>Anyone can register to the website. So, some users may post some inappropriate content.</a:t>
            </a:r>
          </a:p>
          <a:p>
            <a:r>
              <a:rPr lang="en-US" i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18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62000" y="1152984"/>
            <a:ext cx="6857999" cy="4104816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IN" sz="2400" b="1" i="1" u="sng" dirty="0" smtClean="0"/>
              <a:t>Admin Site:</a:t>
            </a:r>
          </a:p>
          <a:p>
            <a:pPr marL="114300" indent="0">
              <a:buNone/>
            </a:pPr>
            <a:endParaRPr lang="en-IN" i="1" dirty="0" smtClean="0"/>
          </a:p>
          <a:p>
            <a:pPr lvl="1"/>
            <a:r>
              <a:rPr lang="en-IN" sz="1800" i="1" dirty="0" smtClean="0"/>
              <a:t>Login/Logout</a:t>
            </a:r>
          </a:p>
          <a:p>
            <a:pPr lvl="1"/>
            <a:r>
              <a:rPr lang="en-IN" sz="1800" i="1" dirty="0" smtClean="0"/>
              <a:t>Manage Sub admin	</a:t>
            </a:r>
          </a:p>
          <a:p>
            <a:pPr lvl="1"/>
            <a:r>
              <a:rPr lang="en-IN" sz="1800" i="1" dirty="0" smtClean="0"/>
              <a:t>Manage User</a:t>
            </a:r>
          </a:p>
          <a:p>
            <a:pPr lvl="1"/>
            <a:r>
              <a:rPr lang="en-IN" sz="1800" i="1" dirty="0" smtClean="0"/>
              <a:t>Manage Tutors</a:t>
            </a:r>
          </a:p>
          <a:p>
            <a:pPr lvl="1"/>
            <a:r>
              <a:rPr lang="en-IN" sz="1800" i="1" dirty="0"/>
              <a:t>Manage </a:t>
            </a:r>
            <a:r>
              <a:rPr lang="en-IN" sz="1800" i="1" dirty="0" smtClean="0"/>
              <a:t>Students</a:t>
            </a:r>
          </a:p>
          <a:p>
            <a:pPr lvl="1"/>
            <a:r>
              <a:rPr lang="en-IN" sz="1800" i="1" dirty="0" smtClean="0"/>
              <a:t>Manage Articles</a:t>
            </a:r>
          </a:p>
          <a:p>
            <a:pPr lvl="1"/>
            <a:r>
              <a:rPr lang="en-IN" sz="1800" i="1" dirty="0" smtClean="0"/>
              <a:t>Manage Videos</a:t>
            </a:r>
          </a:p>
          <a:p>
            <a:pPr lvl="1"/>
            <a:r>
              <a:rPr lang="en-IN" sz="1800" i="1" dirty="0" smtClean="0"/>
              <a:t>Manage Question</a:t>
            </a:r>
          </a:p>
          <a:p>
            <a:pPr lvl="1"/>
            <a:r>
              <a:rPr lang="en-IN" sz="1800" i="1" dirty="0" smtClean="0"/>
              <a:t>Manage Answer</a:t>
            </a:r>
          </a:p>
          <a:p>
            <a:pPr lvl="1"/>
            <a:r>
              <a:rPr lang="en-IN" sz="1800" i="1" dirty="0"/>
              <a:t>Manage </a:t>
            </a:r>
            <a:r>
              <a:rPr lang="en-IN" sz="1800" i="1" dirty="0" smtClean="0"/>
              <a:t>Review</a:t>
            </a:r>
            <a:endParaRPr lang="en-IN" sz="1800" i="1" dirty="0"/>
          </a:p>
          <a:p>
            <a:pPr marL="411480" lvl="1" indent="0">
              <a:buNone/>
            </a:pPr>
            <a:endParaRPr lang="en-IN" sz="1800" i="1" dirty="0" smtClean="0"/>
          </a:p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111" y="304800"/>
            <a:ext cx="7431089" cy="84818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i="1" dirty="0" smtClean="0">
                <a:solidFill>
                  <a:schemeClr val="tx1"/>
                </a:solidFill>
              </a:rPr>
              <a:t>Requirement Analysis &amp; Data Gathering</a:t>
            </a:r>
            <a:endParaRPr lang="en-IN" sz="2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62001" y="1152984"/>
            <a:ext cx="6477000" cy="3952416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IN" sz="2400" b="1" i="1" u="sng" dirty="0" smtClean="0"/>
              <a:t>Tutor Site:</a:t>
            </a:r>
          </a:p>
          <a:p>
            <a:pPr marL="114300" indent="0">
              <a:buNone/>
            </a:pPr>
            <a:endParaRPr lang="en-IN" i="1" dirty="0" smtClean="0"/>
          </a:p>
          <a:p>
            <a:pPr lvl="1"/>
            <a:r>
              <a:rPr lang="en-IN" sz="1800" i="1" dirty="0" smtClean="0"/>
              <a:t>Registration</a:t>
            </a:r>
          </a:p>
          <a:p>
            <a:pPr lvl="1"/>
            <a:r>
              <a:rPr lang="en-IN" sz="1800" i="1" dirty="0" smtClean="0"/>
              <a:t>Login</a:t>
            </a:r>
          </a:p>
          <a:p>
            <a:pPr lvl="1"/>
            <a:r>
              <a:rPr lang="en-IN" sz="1800" i="1" dirty="0" smtClean="0"/>
              <a:t>Post Videos</a:t>
            </a:r>
          </a:p>
          <a:p>
            <a:pPr lvl="1"/>
            <a:r>
              <a:rPr lang="en-IN" sz="1800" i="1" dirty="0" smtClean="0"/>
              <a:t>Post Articles</a:t>
            </a:r>
          </a:p>
          <a:p>
            <a:pPr lvl="1"/>
            <a:r>
              <a:rPr lang="en-IN" sz="1800" i="1" dirty="0" smtClean="0"/>
              <a:t>Manage Course</a:t>
            </a:r>
          </a:p>
          <a:p>
            <a:pPr lvl="1"/>
            <a:r>
              <a:rPr lang="en-IN" sz="1800" i="1" dirty="0"/>
              <a:t>Manage </a:t>
            </a:r>
            <a:r>
              <a:rPr lang="en-IN" sz="1800" i="1" dirty="0" smtClean="0"/>
              <a:t>Profile</a:t>
            </a:r>
          </a:p>
          <a:p>
            <a:pPr lvl="1"/>
            <a:r>
              <a:rPr lang="en-IN" sz="1800" i="1" dirty="0" smtClean="0"/>
              <a:t>Manage Students</a:t>
            </a:r>
          </a:p>
          <a:p>
            <a:pPr lvl="1"/>
            <a:r>
              <a:rPr lang="en-IN" sz="1800" i="1" dirty="0" smtClean="0"/>
              <a:t>Give Answers to Students</a:t>
            </a:r>
          </a:p>
          <a:p>
            <a:pPr marL="411480" lvl="1" indent="0">
              <a:buNone/>
            </a:pPr>
            <a:endParaRPr lang="en-IN" sz="1800" i="1" dirty="0" smtClean="0"/>
          </a:p>
          <a:p>
            <a:pPr marL="411480" lvl="1" indent="0">
              <a:buNone/>
            </a:pPr>
            <a:endParaRPr lang="en-IN" sz="1800" i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6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62001" y="1152984"/>
            <a:ext cx="6477000" cy="3952416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IN" sz="2400" b="1" i="1" u="sng" dirty="0" smtClean="0"/>
              <a:t>Student Site:</a:t>
            </a:r>
          </a:p>
          <a:p>
            <a:pPr marL="114300" indent="0">
              <a:buNone/>
            </a:pPr>
            <a:endParaRPr lang="en-IN" i="1" dirty="0" smtClean="0"/>
          </a:p>
          <a:p>
            <a:pPr lvl="1"/>
            <a:r>
              <a:rPr lang="en-IN" sz="1800" i="1" dirty="0" smtClean="0"/>
              <a:t>Registration</a:t>
            </a:r>
          </a:p>
          <a:p>
            <a:pPr lvl="1"/>
            <a:r>
              <a:rPr lang="en-IN" sz="1800" i="1" dirty="0" smtClean="0"/>
              <a:t>Login</a:t>
            </a:r>
          </a:p>
          <a:p>
            <a:pPr lvl="1"/>
            <a:r>
              <a:rPr lang="en-IN" sz="1800" i="1" dirty="0" smtClean="0"/>
              <a:t>Search Courses</a:t>
            </a:r>
          </a:p>
          <a:p>
            <a:pPr lvl="1"/>
            <a:r>
              <a:rPr lang="en-IN" sz="1800" i="1" dirty="0" smtClean="0"/>
              <a:t>Review Courses</a:t>
            </a:r>
          </a:p>
          <a:p>
            <a:pPr lvl="1"/>
            <a:r>
              <a:rPr lang="en-IN" sz="1800" i="1" dirty="0" smtClean="0"/>
              <a:t>Subscribe Channels</a:t>
            </a:r>
          </a:p>
          <a:p>
            <a:pPr lvl="1"/>
            <a:r>
              <a:rPr lang="en-IN" sz="1800" i="1" dirty="0" smtClean="0"/>
              <a:t>Ask Questions to tutor</a:t>
            </a:r>
          </a:p>
          <a:p>
            <a:pPr lvl="1"/>
            <a:r>
              <a:rPr lang="en-IN" sz="1800" i="1" dirty="0" smtClean="0"/>
              <a:t>Like/Comment On Videos and Articles</a:t>
            </a:r>
          </a:p>
          <a:p>
            <a:pPr marL="411480" lvl="1" indent="0">
              <a:buNone/>
            </a:pPr>
            <a:endParaRPr lang="en-IN" sz="1800" i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3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520</TotalTime>
  <Words>425</Words>
  <Application>Microsoft Office PowerPoint</Application>
  <PresentationFormat>On-screen Show (4:3)</PresentationFormat>
  <Paragraphs>111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Wingdings</vt:lpstr>
      <vt:lpstr>Adjacency</vt:lpstr>
      <vt:lpstr>Let’s 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Teach</dc:title>
  <dc:creator>Umesh dGone</dc:creator>
  <cp:lastModifiedBy>Khushboo Tolat</cp:lastModifiedBy>
  <cp:revision>89</cp:revision>
  <dcterms:created xsi:type="dcterms:W3CDTF">2018-06-21T10:06:08Z</dcterms:created>
  <dcterms:modified xsi:type="dcterms:W3CDTF">2018-06-23T19:20:27Z</dcterms:modified>
</cp:coreProperties>
</file>